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63442" autoAdjust="0"/>
  </p:normalViewPr>
  <p:slideViewPr>
    <p:cSldViewPr snapToGrid="0">
      <p:cViewPr varScale="1">
        <p:scale>
          <a:sx n="53" d="100"/>
          <a:sy n="53" d="100"/>
        </p:scale>
        <p:origin x="1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FDDD3-3186-4C96-8BD6-12B3371A0B6B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86227-14D7-49FA-96FD-A5FCDD7D2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94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modest</a:t>
            </a:r>
            <a:r>
              <a:rPr lang="fr-FR" dirty="0" smtClean="0"/>
              <a:t> </a:t>
            </a:r>
            <a:r>
              <a:rPr lang="fr-FR" dirty="0" err="1" smtClean="0"/>
              <a:t>proposal</a:t>
            </a:r>
            <a:r>
              <a:rPr lang="fr-FR" baseline="0" smtClean="0"/>
              <a:t> at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6227-14D7-49FA-96FD-A5FCDD7D2BB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41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Memory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faculty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object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remembered</a:t>
            </a:r>
            <a:r>
              <a:rPr lang="fr-FR" baseline="0" dirty="0" smtClean="0"/>
              <a:t> ;</a:t>
            </a:r>
          </a:p>
          <a:p>
            <a:r>
              <a:rPr lang="fr-FR" baseline="0" dirty="0" err="1" smtClean="0"/>
              <a:t>bip</a:t>
            </a:r>
            <a:r>
              <a:rPr lang="fr-FR" dirty="0" err="1" smtClean="0"/>
              <a:t>edalism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prehensility</a:t>
            </a:r>
            <a:endParaRPr lang="fr-FR" dirty="0"/>
          </a:p>
          <a:p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baseline="0" dirty="0"/>
              <a:t> </a:t>
            </a:r>
            <a:r>
              <a:rPr lang="fr-FR" baseline="0" dirty="0" err="1"/>
              <a:t>be</a:t>
            </a:r>
            <a:r>
              <a:rPr lang="fr-FR" baseline="0" dirty="0"/>
              <a:t> in </a:t>
            </a:r>
            <a:r>
              <a:rPr lang="fr-FR" baseline="0" dirty="0" err="1"/>
              <a:t>natural</a:t>
            </a:r>
            <a:r>
              <a:rPr lang="fr-FR" baseline="0" dirty="0"/>
              <a:t> </a:t>
            </a:r>
            <a:r>
              <a:rPr lang="fr-FR" baseline="0" dirty="0" err="1" smtClean="0"/>
              <a:t>processes</a:t>
            </a:r>
            <a:r>
              <a:rPr lang="fr-FR" baseline="0" dirty="0" smtClean="0"/>
              <a:t>, as </a:t>
            </a:r>
            <a:r>
              <a:rPr lang="fr-FR" baseline="0" dirty="0" err="1" smtClean="0"/>
              <a:t>hominization</a:t>
            </a:r>
            <a:r>
              <a:rPr lang="fr-FR" baseline="0" dirty="0" smtClean="0"/>
              <a:t> (</a:t>
            </a:r>
            <a:r>
              <a:rPr lang="fr-FR" b="1" dirty="0" err="1" smtClean="0"/>
              <a:t>anthropogenesis</a:t>
            </a:r>
            <a:r>
              <a:rPr lang="fr-FR" b="1" dirty="0" smtClean="0"/>
              <a:t>)</a:t>
            </a:r>
            <a:endParaRPr lang="fr-FR" baseline="0" dirty="0"/>
          </a:p>
          <a:p>
            <a:endParaRPr lang="fr-FR" dirty="0"/>
          </a:p>
          <a:p>
            <a:r>
              <a:rPr lang="fr-FR" dirty="0" smtClean="0"/>
              <a:t>New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branch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under</a:t>
            </a:r>
            <a:r>
              <a:rPr lang="fr-FR" baseline="0" dirty="0" smtClean="0"/>
              <a:t> living </a:t>
            </a:r>
            <a:r>
              <a:rPr lang="fr-FR" baseline="0" dirty="0" err="1" smtClean="0"/>
              <a:t>beings</a:t>
            </a:r>
            <a:r>
              <a:rPr lang="fr-FR" baseline="0" dirty="0" smtClean="0"/>
              <a:t> ?</a:t>
            </a:r>
          </a:p>
          <a:p>
            <a:r>
              <a:rPr lang="fr-FR" baseline="0" dirty="0" smtClean="0"/>
              <a:t>On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model as </a:t>
            </a:r>
          </a:p>
          <a:p>
            <a:r>
              <a:rPr lang="fr-FR" baseline="0" dirty="0" smtClean="0"/>
              <a:t>- </a:t>
            </a:r>
            <a:r>
              <a:rPr lang="fr-FR" baseline="0" dirty="0" err="1" smtClean="0"/>
              <a:t>Material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things</a:t>
            </a:r>
            <a:r>
              <a:rPr lang="fr-FR" baseline="0" dirty="0" smtClean="0"/>
              <a:t> </a:t>
            </a:r>
          </a:p>
          <a:p>
            <a:r>
              <a:rPr lang="fr-FR" baseline="0" dirty="0" smtClean="0"/>
              <a:t>	- Physical </a:t>
            </a:r>
            <a:r>
              <a:rPr lang="fr-FR" baseline="0" dirty="0" err="1" smtClean="0"/>
              <a:t>features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6227-14D7-49FA-96FD-A5FCDD7D2BB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25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83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86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83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3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66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79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30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08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3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64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13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95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Tying</a:t>
            </a:r>
            <a:r>
              <a:rPr lang="fr-FR" dirty="0"/>
              <a:t> up </a:t>
            </a:r>
            <a:r>
              <a:rPr lang="fr-FR" dirty="0" err="1"/>
              <a:t>terminology</a:t>
            </a:r>
            <a:r>
              <a:rPr lang="fr-FR" dirty="0"/>
              <a:t> </a:t>
            </a:r>
            <a:r>
              <a:rPr lang="fr-FR" dirty="0" err="1"/>
              <a:t>loose</a:t>
            </a:r>
            <a:r>
              <a:rPr lang="fr-FR" dirty="0"/>
              <a:t> </a:t>
            </a:r>
            <a:r>
              <a:rPr lang="fr-FR" dirty="0" smtClean="0"/>
              <a:t>ends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DARIAH thesaurus Maintenance WG</a:t>
            </a:r>
          </a:p>
          <a:p>
            <a:r>
              <a:rPr lang="fr-FR" dirty="0"/>
              <a:t>BBT Curation </a:t>
            </a:r>
            <a:r>
              <a:rPr lang="fr-FR" dirty="0" err="1"/>
              <a:t>Committee</a:t>
            </a:r>
            <a:r>
              <a:rPr lang="fr-FR" dirty="0"/>
              <a:t> </a:t>
            </a:r>
            <a:r>
              <a:rPr lang="fr-FR" dirty="0" err="1"/>
              <a:t>Annual</a:t>
            </a:r>
            <a:r>
              <a:rPr lang="fr-FR" dirty="0"/>
              <a:t> Meeting</a:t>
            </a:r>
          </a:p>
          <a:p>
            <a:r>
              <a:rPr lang="fr-FR" dirty="0"/>
              <a:t>13th </a:t>
            </a:r>
            <a:r>
              <a:rPr lang="fr-FR" dirty="0" err="1"/>
              <a:t>November</a:t>
            </a:r>
            <a:r>
              <a:rPr lang="fr-FR" dirty="0"/>
              <a:t> 2019</a:t>
            </a:r>
          </a:p>
          <a:p>
            <a:r>
              <a:rPr lang="fr-FR" dirty="0" err="1"/>
              <a:t>Athens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69" y="5449345"/>
            <a:ext cx="2905631" cy="93240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480" y="5598695"/>
            <a:ext cx="764504" cy="9743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824" y="5710996"/>
            <a:ext cx="721892" cy="72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Terms</a:t>
            </a:r>
            <a:r>
              <a:rPr lang="fr-FR" dirty="0"/>
              <a:t> </a:t>
            </a:r>
            <a:r>
              <a:rPr lang="fr-FR" dirty="0" err="1"/>
              <a:t>showing</a:t>
            </a:r>
            <a:r>
              <a:rPr lang="fr-FR" dirty="0"/>
              <a:t> </a:t>
            </a:r>
            <a:r>
              <a:rPr lang="fr-FR" dirty="0" err="1"/>
              <a:t>ability</a:t>
            </a:r>
            <a:r>
              <a:rPr lang="fr-FR" dirty="0"/>
              <a:t>/</a:t>
            </a:r>
            <a:r>
              <a:rPr lang="fr-FR" dirty="0" err="1"/>
              <a:t>competence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Literacy</a:t>
            </a:r>
            <a:endParaRPr lang="fr-FR" dirty="0"/>
          </a:p>
          <a:p>
            <a:r>
              <a:rPr lang="fr-FR" dirty="0"/>
              <a:t>Memory</a:t>
            </a:r>
          </a:p>
          <a:p>
            <a:r>
              <a:rPr lang="fr-FR" dirty="0" err="1"/>
              <a:t>Bipedalism</a:t>
            </a:r>
            <a:endParaRPr lang="fr-FR" dirty="0"/>
          </a:p>
          <a:p>
            <a:r>
              <a:rPr lang="fr-FR" dirty="0" err="1" smtClean="0"/>
              <a:t>Prehensility</a:t>
            </a:r>
            <a:endParaRPr lang="fr-FR" dirty="0" smtClean="0"/>
          </a:p>
          <a:p>
            <a:r>
              <a:rPr lang="fr-FR" dirty="0" err="1" smtClean="0"/>
              <a:t>Laterality</a:t>
            </a:r>
            <a:r>
              <a:rPr lang="fr-FR" dirty="0" smtClean="0"/>
              <a:t> : </a:t>
            </a:r>
            <a:r>
              <a:rPr lang="fr-FR" dirty="0" err="1" smtClean="0"/>
              <a:t>left-handedness</a:t>
            </a:r>
            <a:r>
              <a:rPr lang="fr-FR" dirty="0" smtClean="0"/>
              <a:t>…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pPr marL="0" indent="0">
              <a:buNone/>
            </a:pPr>
            <a:r>
              <a:rPr lang="fr-FR" dirty="0" smtClean="0"/>
              <a:t>New </a:t>
            </a:r>
            <a:r>
              <a:rPr lang="fr-FR" dirty="0" err="1"/>
              <a:t>branch</a:t>
            </a:r>
            <a:r>
              <a:rPr lang="fr-FR" dirty="0"/>
              <a:t> : </a:t>
            </a:r>
            <a:r>
              <a:rPr lang="fr-FR" dirty="0" err="1"/>
              <a:t>Attributes</a:t>
            </a:r>
            <a:r>
              <a:rPr lang="fr-FR" dirty="0"/>
              <a:t> and </a:t>
            </a:r>
            <a:r>
              <a:rPr lang="fr-FR" dirty="0" err="1"/>
              <a:t>properties</a:t>
            </a:r>
            <a:r>
              <a:rPr lang="fr-FR" dirty="0"/>
              <a:t> of living </a:t>
            </a:r>
            <a:r>
              <a:rPr lang="fr-FR" dirty="0" err="1"/>
              <a:t>beings</a:t>
            </a:r>
            <a:r>
              <a:rPr lang="fr-FR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3548738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74</Words>
  <Application>Microsoft Office PowerPoint</Application>
  <PresentationFormat>Ευρεία οθόνη</PresentationFormat>
  <Paragraphs>24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Tying up terminology loose ends ?</vt:lpstr>
      <vt:lpstr>Terms showing ability/competence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evelyne.sinigaglia</dc:creator>
  <cp:lastModifiedBy>Helen Goulis</cp:lastModifiedBy>
  <cp:revision>87</cp:revision>
  <dcterms:created xsi:type="dcterms:W3CDTF">2019-10-28T09:50:44Z</dcterms:created>
  <dcterms:modified xsi:type="dcterms:W3CDTF">2019-11-22T09:05:54Z</dcterms:modified>
</cp:coreProperties>
</file>