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6"/>
  </p:notesMasterIdLst>
  <p:sldIdLst>
    <p:sldId id="256" r:id="rId4"/>
    <p:sldId id="257" r:id="rId5"/>
    <p:sldId id="258" r:id="rId6"/>
    <p:sldId id="265" r:id="rId7"/>
    <p:sldId id="261" r:id="rId8"/>
    <p:sldId id="262" r:id="rId9"/>
    <p:sldId id="263" r:id="rId10"/>
    <p:sldId id="264" r:id="rId11"/>
    <p:sldId id="259" r:id="rId12"/>
    <p:sldId id="260" r:id="rId13"/>
    <p:sldId id="266"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056CEC3-881B-40F7-B289-74B747C9E895}">
          <p14:sldIdLst>
            <p14:sldId id="256"/>
            <p14:sldId id="257"/>
            <p14:sldId id="258"/>
            <p14:sldId id="265"/>
            <p14:sldId id="261"/>
            <p14:sldId id="262"/>
            <p14:sldId id="263"/>
            <p14:sldId id="264"/>
            <p14:sldId id="259"/>
            <p14:sldId id="260"/>
            <p14:sldId id="266"/>
            <p14:sldId id="2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Tsoulouha Eleni" initials="TE" lastIdx="3" clrIdx="0">
    <p:extLst>
      <p:ext uri="{19B8F6BF-5375-455C-9EA6-DF929625EA0E}">
        <p15:presenceInfo xmlns:p15="http://schemas.microsoft.com/office/powerpoint/2012/main" userId="Tsoulouha Ele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68953" autoAdjust="0"/>
  </p:normalViewPr>
  <p:slideViewPr>
    <p:cSldViewPr>
      <p:cViewPr>
        <p:scale>
          <a:sx n="100" d="100"/>
          <a:sy n="100" d="100"/>
        </p:scale>
        <p:origin x="450" y="-11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B42658-5777-4D51-BE6E-44056D610CC3}" type="datetimeFigureOut">
              <a:rPr lang="en-US" smtClean="0"/>
              <a:t>11/12/2019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C5F4E-5BC4-473D-B4A9-5B5E7D47F29C}" type="slidenum">
              <a:rPr lang="en-US" smtClean="0"/>
              <a:t>‹#›</a:t>
            </a:fld>
            <a:endParaRPr lang="en-US"/>
          </a:p>
        </p:txBody>
      </p:sp>
    </p:spTree>
    <p:extLst>
      <p:ext uri="{BB962C8B-B14F-4D97-AF65-F5344CB8AC3E}">
        <p14:creationId xmlns:p14="http://schemas.microsoft.com/office/powerpoint/2010/main" val="2702575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FC5F4E-5BC4-473D-B4A9-5B5E7D47F29C}" type="slidenum">
              <a:rPr lang="en-US" smtClean="0"/>
              <a:t>1</a:t>
            </a:fld>
            <a:endParaRPr lang="en-US"/>
          </a:p>
        </p:txBody>
      </p:sp>
    </p:spTree>
    <p:extLst>
      <p:ext uri="{BB962C8B-B14F-4D97-AF65-F5344CB8AC3E}">
        <p14:creationId xmlns:p14="http://schemas.microsoft.com/office/powerpoint/2010/main" val="906677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92764" rtl="0" eaLnBrk="1" fontAlgn="auto" latinLnBrk="0" hangingPunct="1">
              <a:lnSpc>
                <a:spcPct val="100000"/>
              </a:lnSpc>
              <a:spcBef>
                <a:spcPts val="0"/>
              </a:spcBef>
              <a:spcAft>
                <a:spcPts val="0"/>
              </a:spcAft>
              <a:buClrTx/>
              <a:buSzTx/>
              <a:buFontTx/>
              <a:buNone/>
              <a:tabLst/>
              <a:defRPr/>
            </a:pPr>
            <a:fld id="{E35781EC-3AD4-4B4D-A3C7-923461C8E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9276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292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Concerns stated here apply to Options</a:t>
            </a:r>
            <a:r>
              <a:rPr lang="en-US" baseline="0" dirty="0"/>
              <a:t> No. 2 and 3 alike. </a:t>
            </a:r>
          </a:p>
          <a:p>
            <a:endParaRPr lang="en-US" dirty="0"/>
          </a:p>
        </p:txBody>
      </p:sp>
      <p:sp>
        <p:nvSpPr>
          <p:cNvPr id="4" name="Slide Number Placeholder 3"/>
          <p:cNvSpPr>
            <a:spLocks noGrp="1"/>
          </p:cNvSpPr>
          <p:nvPr>
            <p:ph type="sldNum" sz="quarter" idx="10"/>
          </p:nvPr>
        </p:nvSpPr>
        <p:spPr/>
        <p:txBody>
          <a:bodyPr/>
          <a:lstStyle/>
          <a:p>
            <a:fld id="{93FC5F4E-5BC4-473D-B4A9-5B5E7D47F29C}" type="slidenum">
              <a:rPr lang="en-US" smtClean="0"/>
              <a:t>11</a:t>
            </a:fld>
            <a:endParaRPr lang="en-US"/>
          </a:p>
        </p:txBody>
      </p:sp>
    </p:spTree>
    <p:extLst>
      <p:ext uri="{BB962C8B-B14F-4D97-AF65-F5344CB8AC3E}">
        <p14:creationId xmlns:p14="http://schemas.microsoft.com/office/powerpoint/2010/main" val="112659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92764" rtl="0" eaLnBrk="1" fontAlgn="auto" latinLnBrk="0" hangingPunct="1">
              <a:lnSpc>
                <a:spcPct val="100000"/>
              </a:lnSpc>
              <a:spcBef>
                <a:spcPts val="0"/>
              </a:spcBef>
              <a:spcAft>
                <a:spcPts val="0"/>
              </a:spcAft>
              <a:buClrTx/>
              <a:buSzTx/>
              <a:buFontTx/>
              <a:buNone/>
              <a:tabLst/>
              <a:defRPr/>
            </a:pPr>
            <a:fld id="{E35781EC-3AD4-4B4D-A3C7-923461C8E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9276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1178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92764" rtl="0" eaLnBrk="1" fontAlgn="auto" latinLnBrk="0" hangingPunct="1">
              <a:lnSpc>
                <a:spcPct val="100000"/>
              </a:lnSpc>
              <a:spcBef>
                <a:spcPts val="0"/>
              </a:spcBef>
              <a:spcAft>
                <a:spcPts val="0"/>
              </a:spcAft>
              <a:buClrTx/>
              <a:buSzTx/>
              <a:buFontTx/>
              <a:buNone/>
              <a:tabLst/>
              <a:defRPr/>
            </a:pPr>
            <a:fld id="{E35781EC-3AD4-4B4D-A3C7-923461C8E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9276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934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C5F4E-5BC4-473D-B4A9-5B5E7D47F29C}" type="slidenum">
              <a:rPr lang="en-US" smtClean="0"/>
              <a:t>4</a:t>
            </a:fld>
            <a:endParaRPr lang="en-US"/>
          </a:p>
        </p:txBody>
      </p:sp>
    </p:spTree>
    <p:extLst>
      <p:ext uri="{BB962C8B-B14F-4D97-AF65-F5344CB8AC3E}">
        <p14:creationId xmlns:p14="http://schemas.microsoft.com/office/powerpoint/2010/main" val="2869692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3"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92764" rtl="0" eaLnBrk="1" fontAlgn="auto" latinLnBrk="0" hangingPunct="1">
              <a:lnSpc>
                <a:spcPct val="100000"/>
              </a:lnSpc>
              <a:spcBef>
                <a:spcPts val="0"/>
              </a:spcBef>
              <a:spcAft>
                <a:spcPts val="0"/>
              </a:spcAft>
              <a:buClrTx/>
              <a:buSzTx/>
              <a:buFontTx/>
              <a:buNone/>
              <a:tabLst/>
              <a:defRPr/>
            </a:pPr>
            <a:fld id="{E35781EC-3AD4-4B4D-A3C7-923461C8E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9276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562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language families NOT being </a:t>
            </a:r>
            <a:r>
              <a:rPr lang="en-US"/>
              <a:t>languages though,</a:t>
            </a:r>
            <a:r>
              <a:rPr lang="en-US" baseline="0"/>
              <a:t> rather </a:t>
            </a:r>
            <a:r>
              <a:rPr lang="en-US" baseline="0" dirty="0"/>
              <a:t>language groupings based on a number of common features they exhibit and that are interpreted as being shared retentions from a common source (or shared innovations). </a:t>
            </a:r>
          </a:p>
          <a:p>
            <a:r>
              <a:rPr lang="en-US" baseline="0" dirty="0"/>
              <a:t>** written languages: I am personally unaware of any language that has been devised in written form –written forms are representations of oral or sign languages. The scope note supports my skepticism; </a:t>
            </a:r>
          </a:p>
          <a:p>
            <a:r>
              <a:rPr lang="en-US" sz="1303" b="0" i="1" kern="1200" baseline="0" dirty="0">
                <a:solidFill>
                  <a:schemeClr val="tx1"/>
                </a:solidFill>
                <a:effectLst/>
                <a:latin typeface="+mn-lt"/>
                <a:ea typeface="+mn-ea"/>
                <a:cs typeface="+mn-cs"/>
              </a:rPr>
              <a:t>	</a:t>
            </a:r>
            <a:r>
              <a:rPr lang="en-US" sz="1303" b="0" i="1" kern="1200" dirty="0">
                <a:solidFill>
                  <a:schemeClr val="tx1"/>
                </a:solidFill>
                <a:effectLst/>
                <a:latin typeface="+mn-lt"/>
                <a:ea typeface="+mn-ea"/>
                <a:cs typeface="+mn-cs"/>
              </a:rPr>
              <a:t>Written representations of spoken or gestural languages by using a writing system.</a:t>
            </a:r>
          </a:p>
          <a:p>
            <a:endParaRPr lang="en-US" sz="1303"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92764" rtl="0" eaLnBrk="1" fontAlgn="auto" latinLnBrk="0" hangingPunct="1">
              <a:lnSpc>
                <a:spcPct val="100000"/>
              </a:lnSpc>
              <a:spcBef>
                <a:spcPts val="0"/>
              </a:spcBef>
              <a:spcAft>
                <a:spcPts val="0"/>
              </a:spcAft>
              <a:buClrTx/>
              <a:buSzTx/>
              <a:buFontTx/>
              <a:buNone/>
              <a:tabLst/>
              <a:defRPr/>
            </a:pPr>
            <a:fld id="{E35781EC-3AD4-4B4D-A3C7-923461C8E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9276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889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language</a:t>
            </a:r>
            <a:r>
              <a:rPr lang="en-US" baseline="0" dirty="0"/>
              <a:t> </a:t>
            </a:r>
            <a:r>
              <a:rPr lang="en-US" baseline="0" dirty="0">
                <a:sym typeface="Wingdings" panose="05000000000000000000" pitchFamily="2" charset="2"/>
              </a:rPr>
              <a:t> E56 Language (value: chi)  has type: mandarin.</a:t>
            </a:r>
          </a:p>
          <a:p>
            <a:r>
              <a:rPr lang="en-US" baseline="0" dirty="0">
                <a:sym typeface="Wingdings" panose="05000000000000000000" pitchFamily="2" charset="2"/>
              </a:rPr>
              <a:t>So only applies to </a:t>
            </a:r>
            <a:r>
              <a:rPr lang="en-US" baseline="0" dirty="0" err="1">
                <a:sym typeface="Wingdings" panose="05000000000000000000" pitchFamily="2" charset="2"/>
              </a:rPr>
              <a:t>iso</a:t>
            </a:r>
            <a:r>
              <a:rPr lang="en-US" baseline="0" dirty="0">
                <a:sym typeface="Wingdings" panose="05000000000000000000" pitchFamily="2" charset="2"/>
              </a:rPr>
              <a:t> language codes. </a:t>
            </a:r>
            <a:endParaRPr lang="en-US" dirty="0"/>
          </a:p>
        </p:txBody>
      </p:sp>
      <p:sp>
        <p:nvSpPr>
          <p:cNvPr id="4" name="Slide Number Placeholder 3"/>
          <p:cNvSpPr>
            <a:spLocks noGrp="1"/>
          </p:cNvSpPr>
          <p:nvPr>
            <p:ph type="sldNum" sz="quarter" idx="10"/>
          </p:nvPr>
        </p:nvSpPr>
        <p:spPr/>
        <p:txBody>
          <a:bodyPr/>
          <a:lstStyle/>
          <a:p>
            <a:pPr marL="0" marR="0" lvl="0" indent="0" algn="r" defTabSz="992764" rtl="0" eaLnBrk="1" fontAlgn="auto" latinLnBrk="0" hangingPunct="1">
              <a:lnSpc>
                <a:spcPct val="100000"/>
              </a:lnSpc>
              <a:spcBef>
                <a:spcPts val="0"/>
              </a:spcBef>
              <a:spcAft>
                <a:spcPts val="0"/>
              </a:spcAft>
              <a:buClrTx/>
              <a:buSzTx/>
              <a:buFontTx/>
              <a:buNone/>
              <a:tabLst/>
              <a:defRPr/>
            </a:pPr>
            <a:fld id="{E35781EC-3AD4-4B4D-A3C7-923461C8E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9276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076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92764" rtl="0" eaLnBrk="1" fontAlgn="auto" latinLnBrk="0" hangingPunct="1">
              <a:lnSpc>
                <a:spcPct val="100000"/>
              </a:lnSpc>
              <a:spcBef>
                <a:spcPts val="0"/>
              </a:spcBef>
              <a:spcAft>
                <a:spcPts val="0"/>
              </a:spcAft>
              <a:buClrTx/>
              <a:buSzTx/>
              <a:buFontTx/>
              <a:buNone/>
              <a:tabLst/>
              <a:defRPr/>
            </a:pPr>
            <a:fld id="{E35781EC-3AD4-4B4D-A3C7-923461C8E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9276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7506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2000" dirty="0"/>
              <a:t>constructed languages (like various </a:t>
            </a:r>
            <a:r>
              <a:rPr lang="en-US" sz="2000"/>
              <a:t>Pidgin languages, Esperanto, Cockney Rhyming Slang, Louchébem</a:t>
            </a:r>
            <a:r>
              <a:rPr lang="en-US" sz="2000" dirty="0"/>
              <a:t>,) count as instances of natural languages insofar as they are spoken by communities as a first language. </a:t>
            </a:r>
          </a:p>
          <a:p>
            <a:pPr lvl="2"/>
            <a:r>
              <a:rPr lang="en-US" sz="2000" dirty="0"/>
              <a:t>There is within group variation however: </a:t>
            </a:r>
          </a:p>
          <a:p>
            <a:pPr lvl="2"/>
            <a:r>
              <a:rPr lang="en-US" sz="2000" dirty="0"/>
              <a:t>what distinguishes </a:t>
            </a:r>
            <a:r>
              <a:rPr lang="en-US" sz="2000"/>
              <a:t>Pidgin Languages, Esperanto, Modern Hebrew, the </a:t>
            </a:r>
            <a:r>
              <a:rPr lang="en-US" sz="2000" dirty="0"/>
              <a:t>Nicaraguan Sign Language on the one hand from the Cockney Rhyming Slang and </a:t>
            </a:r>
            <a:r>
              <a:rPr lang="en-US" sz="2000" dirty="0" err="1"/>
              <a:t>Louchébem</a:t>
            </a:r>
            <a:r>
              <a:rPr lang="en-US" sz="2000" dirty="0"/>
              <a:t> </a:t>
            </a:r>
            <a:r>
              <a:rPr lang="en-US" sz="2000"/>
              <a:t>for instance, is </a:t>
            </a:r>
            <a:r>
              <a:rPr lang="en-US" sz="2000" dirty="0"/>
              <a:t>that the former have been created in an effort to enable communication across different </a:t>
            </a:r>
            <a:r>
              <a:rPr lang="en-US" sz="2000"/>
              <a:t>linguistic communities, whereas </a:t>
            </a:r>
            <a:r>
              <a:rPr lang="en-US" sz="2000" dirty="0"/>
              <a:t>the latter as an effort to narrow down communications within a linguistic community. </a:t>
            </a:r>
          </a:p>
          <a:p>
            <a:endParaRPr lang="en-US" dirty="0"/>
          </a:p>
        </p:txBody>
      </p:sp>
      <p:sp>
        <p:nvSpPr>
          <p:cNvPr id="4" name="Slide Number Placeholder 3"/>
          <p:cNvSpPr>
            <a:spLocks noGrp="1"/>
          </p:cNvSpPr>
          <p:nvPr>
            <p:ph type="sldNum" sz="quarter" idx="10"/>
          </p:nvPr>
        </p:nvSpPr>
        <p:spPr/>
        <p:txBody>
          <a:bodyPr/>
          <a:lstStyle/>
          <a:p>
            <a:pPr marL="0" marR="0" lvl="0" indent="0" algn="r" defTabSz="992764" rtl="0" eaLnBrk="1" fontAlgn="auto" latinLnBrk="0" hangingPunct="1">
              <a:lnSpc>
                <a:spcPct val="100000"/>
              </a:lnSpc>
              <a:spcBef>
                <a:spcPts val="0"/>
              </a:spcBef>
              <a:spcAft>
                <a:spcPts val="0"/>
              </a:spcAft>
              <a:buClrTx/>
              <a:buSzTx/>
              <a:buFontTx/>
              <a:buNone/>
              <a:tabLst/>
              <a:defRPr/>
            </a:pPr>
            <a:fld id="{E35781EC-3AD4-4B4D-A3C7-923461C8E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9276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18300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5079"/>
            <a:ext cx="7772400" cy="1470025"/>
          </a:xfrm>
        </p:spPr>
        <p:txBody>
          <a:bodyPr>
            <a:normAutofit/>
          </a:bodyPr>
          <a:lstStyle>
            <a:lvl1pPr>
              <a:defRPr sz="20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E282D116-4745-40F9-BEF0-E187E8E94255}" type="datetimeFigureOut">
              <a:rPr lang="en-US" smtClean="0"/>
              <a:pPr/>
              <a:t>11/12/2019</a:t>
            </a:fld>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3968"/>
          </a:xfrm>
          <a:prstGeom prst="rect">
            <a:avLst/>
          </a:prstGeom>
        </p:spPr>
      </p:pic>
      <p:sp>
        <p:nvSpPr>
          <p:cNvPr id="6" name="Rectangle 5"/>
          <p:cNvSpPr/>
          <p:nvPr userDrawn="1"/>
        </p:nvSpPr>
        <p:spPr>
          <a:xfrm>
            <a:off x="0" y="2362200"/>
            <a:ext cx="9144000" cy="28956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192762"/>
            <a:ext cx="9144000" cy="661206"/>
          </a:xfrm>
          <a:prstGeom prst="rect">
            <a:avLst/>
          </a:prstGeom>
        </p:spPr>
      </p:pic>
    </p:spTree>
    <p:extLst>
      <p:ext uri="{BB962C8B-B14F-4D97-AF65-F5344CB8AC3E}">
        <p14:creationId xmlns:p14="http://schemas.microsoft.com/office/powerpoint/2010/main" val="825599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2D116-4745-40F9-BEF0-E187E8E94255}"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2560188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2D116-4745-40F9-BEF0-E187E8E94255}"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2100625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5080"/>
            <a:ext cx="7772400" cy="1470025"/>
          </a:xfrm>
        </p:spPr>
        <p:txBody>
          <a:bodyPr>
            <a:normAutofit/>
          </a:bodyPr>
          <a:lstStyle>
            <a:lvl1pPr>
              <a:defRPr sz="1818">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E282D116-4745-40F9-BEF0-E187E8E94255}" type="datetimeFigureOut">
              <a:rPr lang="en-US" smtClean="0"/>
              <a:pPr/>
              <a:t>11/12/2019</a:t>
            </a:fld>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3968"/>
          </a:xfrm>
          <a:prstGeom prst="rect">
            <a:avLst/>
          </a:prstGeom>
        </p:spPr>
      </p:pic>
      <p:sp>
        <p:nvSpPr>
          <p:cNvPr id="6" name="Rectangle 5"/>
          <p:cNvSpPr/>
          <p:nvPr userDrawn="1"/>
        </p:nvSpPr>
        <p:spPr>
          <a:xfrm>
            <a:off x="0" y="2362200"/>
            <a:ext cx="9144000" cy="28956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6"/>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514" y="6156476"/>
            <a:ext cx="9144000" cy="661206"/>
          </a:xfrm>
          <a:prstGeom prst="rect">
            <a:avLst/>
          </a:prstGeom>
        </p:spPr>
      </p:pic>
    </p:spTree>
    <p:extLst>
      <p:ext uri="{BB962C8B-B14F-4D97-AF65-F5344CB8AC3E}">
        <p14:creationId xmlns:p14="http://schemas.microsoft.com/office/powerpoint/2010/main" val="4241299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13"/>
            <a:ext cx="9144000" cy="6855774"/>
          </a:xfrm>
          <a:prstGeom prst="rect">
            <a:avLst/>
          </a:prstGeom>
        </p:spPr>
      </p:pic>
      <p:sp>
        <p:nvSpPr>
          <p:cNvPr id="2" name="Title 1"/>
          <p:cNvSpPr>
            <a:spLocks noGrp="1"/>
          </p:cNvSpPr>
          <p:nvPr>
            <p:ph type="title"/>
          </p:nvPr>
        </p:nvSpPr>
        <p:spPr/>
        <p:txBody>
          <a:bodyPr>
            <a:normAutofit/>
          </a:bodyPr>
          <a:lstStyle>
            <a:lvl1pPr>
              <a:defRPr sz="1818">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311730" indent="-311730">
              <a:buClr>
                <a:schemeClr val="accent1">
                  <a:lumMod val="75000"/>
                </a:schemeClr>
              </a:buClr>
              <a:buSzPct val="120000"/>
              <a:buFont typeface="Arial" panose="020B0604020202020204" pitchFamily="34" charset="0"/>
              <a:buChar char="•"/>
              <a:defRPr sz="1818"/>
            </a:lvl1pPr>
            <a:lvl2pPr marL="727371" indent="-311730">
              <a:buClr>
                <a:schemeClr val="tx2">
                  <a:lumMod val="60000"/>
                  <a:lumOff val="40000"/>
                </a:schemeClr>
              </a:buClr>
              <a:buFont typeface="Arial" panose="020B0604020202020204" pitchFamily="34" charset="0"/>
              <a:buChar char="•"/>
              <a:defRPr sz="1818"/>
            </a:lvl2pPr>
            <a:lvl3pPr>
              <a:buClr>
                <a:schemeClr val="tx2">
                  <a:lumMod val="40000"/>
                  <a:lumOff val="60000"/>
                </a:schemeClr>
              </a:buClr>
              <a:buSzPct val="80000"/>
              <a:defRPr sz="1818"/>
            </a:lvl3pPr>
            <a:lvl4pPr marL="1454742" indent="-207820">
              <a:buClr>
                <a:schemeClr val="tx2">
                  <a:lumMod val="40000"/>
                  <a:lumOff val="60000"/>
                </a:schemeClr>
              </a:buClr>
              <a:buSzPct val="70000"/>
              <a:buFont typeface="Arial" panose="020B0604020202020204" pitchFamily="34" charset="0"/>
              <a:buChar char="•"/>
              <a:defRPr sz="1818"/>
            </a:lvl4pPr>
            <a:lvl5pPr marL="1974292" indent="-311730">
              <a:buClr>
                <a:schemeClr val="tx2">
                  <a:lumMod val="40000"/>
                  <a:lumOff val="60000"/>
                </a:schemeClr>
              </a:buClr>
              <a:buSzPct val="60000"/>
              <a:buFont typeface="Arial" panose="020B0604020202020204" pitchFamily="34" charset="0"/>
              <a:buChar char="•"/>
              <a:defRPr sz="181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830888" y="6376244"/>
            <a:ext cx="2133600" cy="365125"/>
          </a:xfrm>
        </p:spPr>
        <p:txBody>
          <a:bodyPr/>
          <a:lstStyle>
            <a:lvl1pPr>
              <a:defRPr>
                <a:solidFill>
                  <a:schemeClr val="accent1">
                    <a:lumMod val="75000"/>
                  </a:schemeClr>
                </a:solidFill>
              </a:defRPr>
            </a:lvl1pPr>
          </a:lstStyle>
          <a:p>
            <a:fld id="{2E995FA5-2D5C-4BCC-923F-84EBA2B6FD22}" type="slidenum">
              <a:rPr lang="en-US" smtClean="0"/>
              <a:pPr/>
              <a:t>‹#›</a:t>
            </a:fld>
            <a:endParaRPr lang="en-US" dirty="0"/>
          </a:p>
        </p:txBody>
      </p:sp>
    </p:spTree>
    <p:extLst>
      <p:ext uri="{BB962C8B-B14F-4D97-AF65-F5344CB8AC3E}">
        <p14:creationId xmlns:p14="http://schemas.microsoft.com/office/powerpoint/2010/main" val="1755990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636"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818">
                <a:solidFill>
                  <a:schemeClr val="tx1">
                    <a:tint val="75000"/>
                  </a:schemeClr>
                </a:solidFill>
              </a:defRPr>
            </a:lvl1pPr>
            <a:lvl2pPr marL="415641" indent="0">
              <a:buNone/>
              <a:defRPr sz="1636">
                <a:solidFill>
                  <a:schemeClr val="tx1">
                    <a:tint val="75000"/>
                  </a:schemeClr>
                </a:solidFill>
              </a:defRPr>
            </a:lvl2pPr>
            <a:lvl3pPr marL="831281" indent="0">
              <a:buNone/>
              <a:defRPr sz="1455">
                <a:solidFill>
                  <a:schemeClr val="tx1">
                    <a:tint val="75000"/>
                  </a:schemeClr>
                </a:solidFill>
              </a:defRPr>
            </a:lvl3pPr>
            <a:lvl4pPr marL="1246922" indent="0">
              <a:buNone/>
              <a:defRPr sz="1273">
                <a:solidFill>
                  <a:schemeClr val="tx1">
                    <a:tint val="75000"/>
                  </a:schemeClr>
                </a:solidFill>
              </a:defRPr>
            </a:lvl4pPr>
            <a:lvl5pPr marL="1662562" indent="0">
              <a:buNone/>
              <a:defRPr sz="1273">
                <a:solidFill>
                  <a:schemeClr val="tx1">
                    <a:tint val="75000"/>
                  </a:schemeClr>
                </a:solidFill>
              </a:defRPr>
            </a:lvl5pPr>
            <a:lvl6pPr marL="2078203" indent="0">
              <a:buNone/>
              <a:defRPr sz="1273">
                <a:solidFill>
                  <a:schemeClr val="tx1">
                    <a:tint val="75000"/>
                  </a:schemeClr>
                </a:solidFill>
              </a:defRPr>
            </a:lvl6pPr>
            <a:lvl7pPr marL="2493843" indent="0">
              <a:buNone/>
              <a:defRPr sz="1273">
                <a:solidFill>
                  <a:schemeClr val="tx1">
                    <a:tint val="75000"/>
                  </a:schemeClr>
                </a:solidFill>
              </a:defRPr>
            </a:lvl7pPr>
            <a:lvl8pPr marL="2909484" indent="0">
              <a:buNone/>
              <a:defRPr sz="1273">
                <a:solidFill>
                  <a:schemeClr val="tx1">
                    <a:tint val="75000"/>
                  </a:schemeClr>
                </a:solidFill>
              </a:defRPr>
            </a:lvl8pPr>
            <a:lvl9pPr marL="3325124" indent="0">
              <a:buNone/>
              <a:defRPr sz="127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82D116-4745-40F9-BEF0-E187E8E94255}"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1881078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545"/>
            </a:lvl1pPr>
            <a:lvl2pPr>
              <a:defRPr sz="2182"/>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545"/>
            </a:lvl1pPr>
            <a:lvl2pPr>
              <a:defRPr sz="2182"/>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82D116-4745-40F9-BEF0-E187E8E94255}"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1730894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182" b="1"/>
            </a:lvl1pPr>
            <a:lvl2pPr marL="415641" indent="0">
              <a:buNone/>
              <a:defRPr sz="1818" b="1"/>
            </a:lvl2pPr>
            <a:lvl3pPr marL="831281" indent="0">
              <a:buNone/>
              <a:defRPr sz="1636" b="1"/>
            </a:lvl3pPr>
            <a:lvl4pPr marL="1246922" indent="0">
              <a:buNone/>
              <a:defRPr sz="1455" b="1"/>
            </a:lvl4pPr>
            <a:lvl5pPr marL="1662562" indent="0">
              <a:buNone/>
              <a:defRPr sz="1455" b="1"/>
            </a:lvl5pPr>
            <a:lvl6pPr marL="2078203" indent="0">
              <a:buNone/>
              <a:defRPr sz="1455" b="1"/>
            </a:lvl6pPr>
            <a:lvl7pPr marL="2493843" indent="0">
              <a:buNone/>
              <a:defRPr sz="1455" b="1"/>
            </a:lvl7pPr>
            <a:lvl8pPr marL="2909484" indent="0">
              <a:buNone/>
              <a:defRPr sz="1455" b="1"/>
            </a:lvl8pPr>
            <a:lvl9pPr marL="3325124" indent="0">
              <a:buNone/>
              <a:defRPr sz="1455" b="1"/>
            </a:lvl9pPr>
          </a:lstStyle>
          <a:p>
            <a:pPr lvl="0"/>
            <a:r>
              <a:rPr lang="en-US"/>
              <a:t>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182"/>
            </a:lvl1pPr>
            <a:lvl2pPr>
              <a:defRPr sz="1818"/>
            </a:lvl2pPr>
            <a:lvl3pPr>
              <a:defRPr sz="1636"/>
            </a:lvl3pPr>
            <a:lvl4pPr>
              <a:defRPr sz="1455"/>
            </a:lvl4pPr>
            <a:lvl5pPr>
              <a:defRPr sz="1455"/>
            </a:lvl5pPr>
            <a:lvl6pPr>
              <a:defRPr sz="1455"/>
            </a:lvl6pPr>
            <a:lvl7pPr>
              <a:defRPr sz="1455"/>
            </a:lvl7pPr>
            <a:lvl8pPr>
              <a:defRPr sz="1455"/>
            </a:lvl8pPr>
            <a:lvl9pPr>
              <a:defRPr sz="145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182" b="1"/>
            </a:lvl1pPr>
            <a:lvl2pPr marL="415641" indent="0">
              <a:buNone/>
              <a:defRPr sz="1818" b="1"/>
            </a:lvl2pPr>
            <a:lvl3pPr marL="831281" indent="0">
              <a:buNone/>
              <a:defRPr sz="1636" b="1"/>
            </a:lvl3pPr>
            <a:lvl4pPr marL="1246922" indent="0">
              <a:buNone/>
              <a:defRPr sz="1455" b="1"/>
            </a:lvl4pPr>
            <a:lvl5pPr marL="1662562" indent="0">
              <a:buNone/>
              <a:defRPr sz="1455" b="1"/>
            </a:lvl5pPr>
            <a:lvl6pPr marL="2078203" indent="0">
              <a:buNone/>
              <a:defRPr sz="1455" b="1"/>
            </a:lvl6pPr>
            <a:lvl7pPr marL="2493843" indent="0">
              <a:buNone/>
              <a:defRPr sz="1455" b="1"/>
            </a:lvl7pPr>
            <a:lvl8pPr marL="2909484" indent="0">
              <a:buNone/>
              <a:defRPr sz="1455" b="1"/>
            </a:lvl8pPr>
            <a:lvl9pPr marL="3325124" indent="0">
              <a:buNone/>
              <a:defRPr sz="1455" b="1"/>
            </a:lvl9pPr>
          </a:lstStyle>
          <a:p>
            <a:pPr lvl="0"/>
            <a:r>
              <a:rPr lang="en-US"/>
              <a:t>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182"/>
            </a:lvl1pPr>
            <a:lvl2pPr>
              <a:defRPr sz="1818"/>
            </a:lvl2pPr>
            <a:lvl3pPr>
              <a:defRPr sz="1636"/>
            </a:lvl3pPr>
            <a:lvl4pPr>
              <a:defRPr sz="1455"/>
            </a:lvl4pPr>
            <a:lvl5pPr>
              <a:defRPr sz="1455"/>
            </a:lvl5pPr>
            <a:lvl6pPr>
              <a:defRPr sz="1455"/>
            </a:lvl6pPr>
            <a:lvl7pPr>
              <a:defRPr sz="1455"/>
            </a:lvl7pPr>
            <a:lvl8pPr>
              <a:defRPr sz="1455"/>
            </a:lvl8pPr>
            <a:lvl9pPr>
              <a:defRPr sz="145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82D116-4745-40F9-BEF0-E187E8E94255}" type="datetimeFigureOut">
              <a:rPr lang="en-US" smtClean="0"/>
              <a:t>11/12/2019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3152093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82D116-4745-40F9-BEF0-E187E8E94255}" type="datetimeFigureOut">
              <a:rPr lang="en-US" smtClean="0"/>
              <a:t>11/12/2019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4055446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2D116-4745-40F9-BEF0-E187E8E94255}" type="datetimeFigureOut">
              <a:rPr lang="en-US" smtClean="0"/>
              <a:t>11/12/2019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3884639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818"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2909"/>
            </a:lvl1pPr>
            <a:lvl2pPr>
              <a:defRPr sz="2545"/>
            </a:lvl2pPr>
            <a:lvl3pPr>
              <a:defRPr sz="2182"/>
            </a:lvl3pPr>
            <a:lvl4pPr>
              <a:defRPr sz="1818"/>
            </a:lvl4pPr>
            <a:lvl5pPr>
              <a:defRPr sz="1818"/>
            </a:lvl5pPr>
            <a:lvl6pPr>
              <a:defRPr sz="1818"/>
            </a:lvl6pPr>
            <a:lvl7pPr>
              <a:defRPr sz="1818"/>
            </a:lvl7pPr>
            <a:lvl8pPr>
              <a:defRPr sz="1818"/>
            </a:lvl8pPr>
            <a:lvl9pPr>
              <a:defRPr sz="18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273"/>
            </a:lvl1pPr>
            <a:lvl2pPr marL="415641" indent="0">
              <a:buNone/>
              <a:defRPr sz="1091"/>
            </a:lvl2pPr>
            <a:lvl3pPr marL="831281" indent="0">
              <a:buNone/>
              <a:defRPr sz="909"/>
            </a:lvl3pPr>
            <a:lvl4pPr marL="1246922" indent="0">
              <a:buNone/>
              <a:defRPr sz="818"/>
            </a:lvl4pPr>
            <a:lvl5pPr marL="1662562" indent="0">
              <a:buNone/>
              <a:defRPr sz="818"/>
            </a:lvl5pPr>
            <a:lvl6pPr marL="2078203" indent="0">
              <a:buNone/>
              <a:defRPr sz="818"/>
            </a:lvl6pPr>
            <a:lvl7pPr marL="2493843" indent="0">
              <a:buNone/>
              <a:defRPr sz="818"/>
            </a:lvl7pPr>
            <a:lvl8pPr marL="2909484" indent="0">
              <a:buNone/>
              <a:defRPr sz="818"/>
            </a:lvl8pPr>
            <a:lvl9pPr marL="3325124" indent="0">
              <a:buNone/>
              <a:defRPr sz="818"/>
            </a:lvl9pPr>
          </a:lstStyle>
          <a:p>
            <a:pPr lvl="0"/>
            <a:r>
              <a:rPr lang="en-US"/>
              <a:t>Edit Master text styles</a:t>
            </a:r>
          </a:p>
        </p:txBody>
      </p:sp>
      <p:sp>
        <p:nvSpPr>
          <p:cNvPr id="5" name="Date Placeholder 4"/>
          <p:cNvSpPr>
            <a:spLocks noGrp="1"/>
          </p:cNvSpPr>
          <p:nvPr>
            <p:ph type="dt" sz="half" idx="10"/>
          </p:nvPr>
        </p:nvSpPr>
        <p:spPr/>
        <p:txBody>
          <a:bodyPr/>
          <a:lstStyle/>
          <a:p>
            <a:fld id="{E282D116-4745-40F9-BEF0-E187E8E94255}"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3156947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13"/>
            <a:ext cx="9144000" cy="6855774"/>
          </a:xfrm>
          <a:prstGeom prst="rect">
            <a:avLst/>
          </a:prstGeom>
        </p:spPr>
      </p:pic>
      <p:sp>
        <p:nvSpPr>
          <p:cNvPr id="2" name="Title 1"/>
          <p:cNvSpPr>
            <a:spLocks noGrp="1"/>
          </p:cNvSpPr>
          <p:nvPr>
            <p:ph type="title"/>
          </p:nvPr>
        </p:nvSpPr>
        <p:spPr/>
        <p:txBody>
          <a:bodyPr>
            <a:normAutofit/>
          </a:bodyPr>
          <a:lstStyle>
            <a:lvl1pPr>
              <a:defRPr sz="2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buClr>
                <a:schemeClr val="accent1">
                  <a:lumMod val="75000"/>
                </a:schemeClr>
              </a:buClr>
              <a:buSzPct val="120000"/>
              <a:buFont typeface="Arial" panose="020B0604020202020204" pitchFamily="34" charset="0"/>
              <a:buChar char="•"/>
              <a:defRPr sz="2000"/>
            </a:lvl1pPr>
            <a:lvl2pPr marL="800100" indent="-342900">
              <a:buClr>
                <a:schemeClr val="tx2">
                  <a:lumMod val="60000"/>
                  <a:lumOff val="40000"/>
                </a:schemeClr>
              </a:buClr>
              <a:buFont typeface="Arial" panose="020B0604020202020204" pitchFamily="34" charset="0"/>
              <a:buChar char="•"/>
              <a:defRPr sz="2000"/>
            </a:lvl2pPr>
            <a:lvl3pPr>
              <a:buClr>
                <a:schemeClr val="tx2">
                  <a:lumMod val="40000"/>
                  <a:lumOff val="60000"/>
                </a:schemeClr>
              </a:buClr>
              <a:buSzPct val="80000"/>
              <a:defRPr sz="2000"/>
            </a:lvl3pPr>
            <a:lvl4pPr marL="1600200" indent="-228600">
              <a:buClr>
                <a:schemeClr val="tx2">
                  <a:lumMod val="40000"/>
                  <a:lumOff val="60000"/>
                </a:schemeClr>
              </a:buClr>
              <a:buSzPct val="70000"/>
              <a:buFont typeface="Arial" panose="020B0604020202020204" pitchFamily="34" charset="0"/>
              <a:buChar char="•"/>
              <a:defRPr sz="2000"/>
            </a:lvl4pPr>
            <a:lvl5pPr marL="2171700" indent="-342900">
              <a:buClr>
                <a:schemeClr val="tx2">
                  <a:lumMod val="40000"/>
                  <a:lumOff val="60000"/>
                </a:schemeClr>
              </a:buClr>
              <a:buSzPct val="60000"/>
              <a:buFont typeface="Arial" panose="020B0604020202020204" pitchFamily="34" charset="0"/>
              <a:buChar cha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830888" y="6376243"/>
            <a:ext cx="2133600" cy="365125"/>
          </a:xfrm>
        </p:spPr>
        <p:txBody>
          <a:bodyPr/>
          <a:lstStyle>
            <a:lvl1pPr>
              <a:defRPr>
                <a:solidFill>
                  <a:schemeClr val="accent1">
                    <a:lumMod val="75000"/>
                  </a:schemeClr>
                </a:solidFill>
              </a:defRPr>
            </a:lvl1pPr>
          </a:lstStyle>
          <a:p>
            <a:fld id="{2E995FA5-2D5C-4BCC-923F-84EBA2B6FD22}" type="slidenum">
              <a:rPr lang="en-US" smtClean="0"/>
              <a:pPr/>
              <a:t>‹#›</a:t>
            </a:fld>
            <a:endParaRPr lang="en-US" dirty="0"/>
          </a:p>
        </p:txBody>
      </p:sp>
    </p:spTree>
    <p:extLst>
      <p:ext uri="{BB962C8B-B14F-4D97-AF65-F5344CB8AC3E}">
        <p14:creationId xmlns:p14="http://schemas.microsoft.com/office/powerpoint/2010/main" val="2089590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1818"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909"/>
            </a:lvl1pPr>
            <a:lvl2pPr marL="415641" indent="0">
              <a:buNone/>
              <a:defRPr sz="2545"/>
            </a:lvl2pPr>
            <a:lvl3pPr marL="831281" indent="0">
              <a:buNone/>
              <a:defRPr sz="2182"/>
            </a:lvl3pPr>
            <a:lvl4pPr marL="1246922" indent="0">
              <a:buNone/>
              <a:defRPr sz="1818"/>
            </a:lvl4pPr>
            <a:lvl5pPr marL="1662562" indent="0">
              <a:buNone/>
              <a:defRPr sz="1818"/>
            </a:lvl5pPr>
            <a:lvl6pPr marL="2078203" indent="0">
              <a:buNone/>
              <a:defRPr sz="1818"/>
            </a:lvl6pPr>
            <a:lvl7pPr marL="2493843" indent="0">
              <a:buNone/>
              <a:defRPr sz="1818"/>
            </a:lvl7pPr>
            <a:lvl8pPr marL="2909484" indent="0">
              <a:buNone/>
              <a:defRPr sz="1818"/>
            </a:lvl8pPr>
            <a:lvl9pPr marL="3325124" indent="0">
              <a:buNone/>
              <a:defRPr sz="1818"/>
            </a:lvl9pPr>
          </a:lstStyle>
          <a:p>
            <a:r>
              <a:rPr lang="en-US"/>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273"/>
            </a:lvl1pPr>
            <a:lvl2pPr marL="415641" indent="0">
              <a:buNone/>
              <a:defRPr sz="1091"/>
            </a:lvl2pPr>
            <a:lvl3pPr marL="831281" indent="0">
              <a:buNone/>
              <a:defRPr sz="909"/>
            </a:lvl3pPr>
            <a:lvl4pPr marL="1246922" indent="0">
              <a:buNone/>
              <a:defRPr sz="818"/>
            </a:lvl4pPr>
            <a:lvl5pPr marL="1662562" indent="0">
              <a:buNone/>
              <a:defRPr sz="818"/>
            </a:lvl5pPr>
            <a:lvl6pPr marL="2078203" indent="0">
              <a:buNone/>
              <a:defRPr sz="818"/>
            </a:lvl6pPr>
            <a:lvl7pPr marL="2493843" indent="0">
              <a:buNone/>
              <a:defRPr sz="818"/>
            </a:lvl7pPr>
            <a:lvl8pPr marL="2909484" indent="0">
              <a:buNone/>
              <a:defRPr sz="818"/>
            </a:lvl8pPr>
            <a:lvl9pPr marL="3325124" indent="0">
              <a:buNone/>
              <a:defRPr sz="818"/>
            </a:lvl9pPr>
          </a:lstStyle>
          <a:p>
            <a:pPr lvl="0"/>
            <a:r>
              <a:rPr lang="en-US"/>
              <a:t>Edit Master text styles</a:t>
            </a:r>
          </a:p>
        </p:txBody>
      </p:sp>
      <p:sp>
        <p:nvSpPr>
          <p:cNvPr id="5" name="Date Placeholder 4"/>
          <p:cNvSpPr>
            <a:spLocks noGrp="1"/>
          </p:cNvSpPr>
          <p:nvPr>
            <p:ph type="dt" sz="half" idx="10"/>
          </p:nvPr>
        </p:nvSpPr>
        <p:spPr/>
        <p:txBody>
          <a:bodyPr/>
          <a:lstStyle/>
          <a:p>
            <a:fld id="{E282D116-4745-40F9-BEF0-E187E8E94255}"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3055278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2D116-4745-40F9-BEF0-E187E8E94255}"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4027667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2D116-4745-40F9-BEF0-E187E8E94255}"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80398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17"/>
            <a:ext cx="9144000" cy="6853968"/>
          </a:xfrm>
          <a:prstGeom prst="rect">
            <a:avLst/>
          </a:prstGeom>
        </p:spPr>
      </p:pic>
      <p:sp>
        <p:nvSpPr>
          <p:cNvPr id="2" name="Title 1"/>
          <p:cNvSpPr>
            <a:spLocks noGrp="1"/>
          </p:cNvSpPr>
          <p:nvPr>
            <p:ph type="ctrTitle"/>
          </p:nvPr>
        </p:nvSpPr>
        <p:spPr>
          <a:xfrm>
            <a:off x="685800" y="2895080"/>
            <a:ext cx="7772400" cy="1470025"/>
          </a:xfrm>
        </p:spPr>
        <p:txBody>
          <a:bodyPr>
            <a:normAutofit/>
          </a:bodyPr>
          <a:lstStyle>
            <a:lvl1pPr>
              <a:defRPr sz="1939">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Date Placeholder 3"/>
          <p:cNvSpPr>
            <a:spLocks noGrp="1"/>
          </p:cNvSpPr>
          <p:nvPr>
            <p:ph type="dt" sz="half" idx="10"/>
          </p:nvPr>
        </p:nvSpPr>
        <p:spPr>
          <a:xfrm>
            <a:off x="755576" y="1"/>
            <a:ext cx="2133600" cy="365125"/>
          </a:xfrm>
        </p:spPr>
        <p:txBody>
          <a:bodyPr/>
          <a:lstStyle>
            <a:lvl1pPr>
              <a:defRPr>
                <a:solidFill>
                  <a:schemeClr val="bg1"/>
                </a:solidFill>
              </a:defRPr>
            </a:lvl1pPr>
          </a:lstStyle>
          <a:p>
            <a:fld id="{E282D116-4745-40F9-BEF0-E187E8E94255}" type="datetimeFigureOut">
              <a:rPr lang="en-US" smtClean="0"/>
              <a:pPr/>
              <a:t>11/12/2019</a:t>
            </a:fld>
            <a:endParaRPr lang="en-US" dirty="0"/>
          </a:p>
        </p:txBody>
      </p:sp>
    </p:spTree>
    <p:extLst>
      <p:ext uri="{BB962C8B-B14F-4D97-AF65-F5344CB8AC3E}">
        <p14:creationId xmlns:p14="http://schemas.microsoft.com/office/powerpoint/2010/main" val="3804927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13"/>
            <a:ext cx="9144000" cy="6855774"/>
          </a:xfrm>
          <a:prstGeom prst="rect">
            <a:avLst/>
          </a:prstGeom>
          <a:sp3d/>
        </p:spPr>
      </p:pic>
      <p:sp>
        <p:nvSpPr>
          <p:cNvPr id="2" name="Title 1"/>
          <p:cNvSpPr>
            <a:spLocks noGrp="1"/>
          </p:cNvSpPr>
          <p:nvPr>
            <p:ph type="title"/>
          </p:nvPr>
        </p:nvSpPr>
        <p:spPr/>
        <p:txBody>
          <a:bodyPr>
            <a:normAutofit/>
          </a:bodyPr>
          <a:lstStyle>
            <a:lvl1pPr>
              <a:defRPr sz="1939">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332522" indent="-332522">
              <a:buClr>
                <a:schemeClr val="accent1">
                  <a:lumMod val="75000"/>
                </a:schemeClr>
              </a:buClr>
              <a:buSzPct val="120000"/>
              <a:buFont typeface="Arial" panose="020B0604020202020204" pitchFamily="34" charset="0"/>
              <a:buChar char="•"/>
              <a:defRPr sz="1939"/>
            </a:lvl1pPr>
            <a:lvl2pPr marL="775887" indent="-332522">
              <a:buClr>
                <a:schemeClr val="tx2">
                  <a:lumMod val="60000"/>
                  <a:lumOff val="40000"/>
                </a:schemeClr>
              </a:buClr>
              <a:buFont typeface="Arial" panose="020B0604020202020204" pitchFamily="34" charset="0"/>
              <a:buChar char="•"/>
              <a:defRPr sz="1939"/>
            </a:lvl2pPr>
            <a:lvl3pPr>
              <a:buClr>
                <a:schemeClr val="tx2">
                  <a:lumMod val="40000"/>
                  <a:lumOff val="60000"/>
                </a:schemeClr>
              </a:buClr>
              <a:buSzPct val="80000"/>
              <a:defRPr sz="1939"/>
            </a:lvl3pPr>
            <a:lvl4pPr marL="1551773" indent="-221682">
              <a:buClr>
                <a:schemeClr val="tx2">
                  <a:lumMod val="40000"/>
                  <a:lumOff val="60000"/>
                </a:schemeClr>
              </a:buClr>
              <a:buSzPct val="70000"/>
              <a:buFont typeface="Arial" panose="020B0604020202020204" pitchFamily="34" charset="0"/>
              <a:buChar char="•"/>
              <a:defRPr sz="1939"/>
            </a:lvl4pPr>
            <a:lvl5pPr marL="2105977" indent="-332522">
              <a:buClr>
                <a:schemeClr val="tx2">
                  <a:lumMod val="40000"/>
                  <a:lumOff val="60000"/>
                </a:schemeClr>
              </a:buClr>
              <a:buSzPct val="60000"/>
              <a:buFont typeface="Arial" panose="020B0604020202020204" pitchFamily="34" charset="0"/>
              <a:buChar char="•"/>
              <a:defRPr sz="193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830888" y="6376244"/>
            <a:ext cx="2133600" cy="365125"/>
          </a:xfrm>
        </p:spPr>
        <p:txBody>
          <a:bodyPr/>
          <a:lstStyle>
            <a:lvl1pPr>
              <a:defRPr>
                <a:solidFill>
                  <a:schemeClr val="accent1">
                    <a:lumMod val="75000"/>
                  </a:schemeClr>
                </a:solidFill>
              </a:defRPr>
            </a:lvl1pPr>
          </a:lstStyle>
          <a:p>
            <a:fld id="{2E995FA5-2D5C-4BCC-923F-84EBA2B6FD22}" type="slidenum">
              <a:rPr lang="en-US" smtClean="0"/>
              <a:pPr/>
              <a:t>‹#›</a:t>
            </a:fld>
            <a:endParaRPr lang="en-US" dirty="0"/>
          </a:p>
        </p:txBody>
      </p:sp>
    </p:spTree>
    <p:extLst>
      <p:ext uri="{BB962C8B-B14F-4D97-AF65-F5344CB8AC3E}">
        <p14:creationId xmlns:p14="http://schemas.microsoft.com/office/powerpoint/2010/main" val="1056758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879"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939">
                <a:solidFill>
                  <a:schemeClr val="tx1">
                    <a:tint val="75000"/>
                  </a:schemeClr>
                </a:solidFill>
              </a:defRPr>
            </a:lvl1pPr>
            <a:lvl2pPr marL="443364" indent="0">
              <a:buNone/>
              <a:defRPr sz="1745">
                <a:solidFill>
                  <a:schemeClr val="tx1">
                    <a:tint val="75000"/>
                  </a:schemeClr>
                </a:solidFill>
              </a:defRPr>
            </a:lvl2pPr>
            <a:lvl3pPr marL="886727" indent="0">
              <a:buNone/>
              <a:defRPr sz="1552">
                <a:solidFill>
                  <a:schemeClr val="tx1">
                    <a:tint val="75000"/>
                  </a:schemeClr>
                </a:solidFill>
              </a:defRPr>
            </a:lvl3pPr>
            <a:lvl4pPr marL="1330091" indent="0">
              <a:buNone/>
              <a:defRPr sz="1357">
                <a:solidFill>
                  <a:schemeClr val="tx1">
                    <a:tint val="75000"/>
                  </a:schemeClr>
                </a:solidFill>
              </a:defRPr>
            </a:lvl4pPr>
            <a:lvl5pPr marL="1773455" indent="0">
              <a:buNone/>
              <a:defRPr sz="1357">
                <a:solidFill>
                  <a:schemeClr val="tx1">
                    <a:tint val="75000"/>
                  </a:schemeClr>
                </a:solidFill>
              </a:defRPr>
            </a:lvl5pPr>
            <a:lvl6pPr marL="2216819" indent="0">
              <a:buNone/>
              <a:defRPr sz="1357">
                <a:solidFill>
                  <a:schemeClr val="tx1">
                    <a:tint val="75000"/>
                  </a:schemeClr>
                </a:solidFill>
              </a:defRPr>
            </a:lvl6pPr>
            <a:lvl7pPr marL="2660182" indent="0">
              <a:buNone/>
              <a:defRPr sz="1357">
                <a:solidFill>
                  <a:schemeClr val="tx1">
                    <a:tint val="75000"/>
                  </a:schemeClr>
                </a:solidFill>
              </a:defRPr>
            </a:lvl7pPr>
            <a:lvl8pPr marL="3103546" indent="0">
              <a:buNone/>
              <a:defRPr sz="1357">
                <a:solidFill>
                  <a:schemeClr val="tx1">
                    <a:tint val="75000"/>
                  </a:schemeClr>
                </a:solidFill>
              </a:defRPr>
            </a:lvl8pPr>
            <a:lvl9pPr marL="3546910" indent="0">
              <a:buNone/>
              <a:defRPr sz="13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82D116-4745-40F9-BEF0-E187E8E94255}"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3205961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715"/>
            </a:lvl1pPr>
            <a:lvl2pPr>
              <a:defRPr sz="2327"/>
            </a:lvl2pPr>
            <a:lvl3pPr>
              <a:defRPr sz="1939"/>
            </a:lvl3pPr>
            <a:lvl4pPr>
              <a:defRPr sz="1745"/>
            </a:lvl4pPr>
            <a:lvl5pPr>
              <a:defRPr sz="1745"/>
            </a:lvl5pPr>
            <a:lvl6pPr>
              <a:defRPr sz="1745"/>
            </a:lvl6pPr>
            <a:lvl7pPr>
              <a:defRPr sz="1745"/>
            </a:lvl7pPr>
            <a:lvl8pPr>
              <a:defRPr sz="1745"/>
            </a:lvl8pPr>
            <a:lvl9pPr>
              <a:defRPr sz="17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715"/>
            </a:lvl1pPr>
            <a:lvl2pPr>
              <a:defRPr sz="2327"/>
            </a:lvl2pPr>
            <a:lvl3pPr>
              <a:defRPr sz="1939"/>
            </a:lvl3pPr>
            <a:lvl4pPr>
              <a:defRPr sz="1745"/>
            </a:lvl4pPr>
            <a:lvl5pPr>
              <a:defRPr sz="1745"/>
            </a:lvl5pPr>
            <a:lvl6pPr>
              <a:defRPr sz="1745"/>
            </a:lvl6pPr>
            <a:lvl7pPr>
              <a:defRPr sz="1745"/>
            </a:lvl7pPr>
            <a:lvl8pPr>
              <a:defRPr sz="1745"/>
            </a:lvl8pPr>
            <a:lvl9pPr>
              <a:defRPr sz="17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82D116-4745-40F9-BEF0-E187E8E94255}"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95FA5-2D5C-4BCC-923F-84EBA2B6FD22}"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13"/>
            <a:ext cx="9144000" cy="6855774"/>
          </a:xfrm>
          <a:prstGeom prst="rect">
            <a:avLst/>
          </a:prstGeom>
          <a:sp3d/>
        </p:spPr>
      </p:pic>
    </p:spTree>
    <p:extLst>
      <p:ext uri="{BB962C8B-B14F-4D97-AF65-F5344CB8AC3E}">
        <p14:creationId xmlns:p14="http://schemas.microsoft.com/office/powerpoint/2010/main" val="363422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327" b="1"/>
            </a:lvl1pPr>
            <a:lvl2pPr marL="443364" indent="0">
              <a:buNone/>
              <a:defRPr sz="1939" b="1"/>
            </a:lvl2pPr>
            <a:lvl3pPr marL="886727" indent="0">
              <a:buNone/>
              <a:defRPr sz="1745" b="1"/>
            </a:lvl3pPr>
            <a:lvl4pPr marL="1330091" indent="0">
              <a:buNone/>
              <a:defRPr sz="1552" b="1"/>
            </a:lvl4pPr>
            <a:lvl5pPr marL="1773455" indent="0">
              <a:buNone/>
              <a:defRPr sz="1552" b="1"/>
            </a:lvl5pPr>
            <a:lvl6pPr marL="2216819" indent="0">
              <a:buNone/>
              <a:defRPr sz="1552" b="1"/>
            </a:lvl6pPr>
            <a:lvl7pPr marL="2660182" indent="0">
              <a:buNone/>
              <a:defRPr sz="1552" b="1"/>
            </a:lvl7pPr>
            <a:lvl8pPr marL="3103546" indent="0">
              <a:buNone/>
              <a:defRPr sz="1552" b="1"/>
            </a:lvl8pPr>
            <a:lvl9pPr marL="3546910" indent="0">
              <a:buNone/>
              <a:defRPr sz="1552" b="1"/>
            </a:lvl9pPr>
          </a:lstStyle>
          <a:p>
            <a:pPr lvl="0"/>
            <a:r>
              <a:rPr lang="en-US"/>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327"/>
            </a:lvl1pPr>
            <a:lvl2pPr>
              <a:defRPr sz="1939"/>
            </a:lvl2pPr>
            <a:lvl3pPr>
              <a:defRPr sz="1745"/>
            </a:lvl3pPr>
            <a:lvl4pPr>
              <a:defRPr sz="1552"/>
            </a:lvl4pPr>
            <a:lvl5pPr>
              <a:defRPr sz="1552"/>
            </a:lvl5pPr>
            <a:lvl6pPr>
              <a:defRPr sz="1552"/>
            </a:lvl6pPr>
            <a:lvl7pPr>
              <a:defRPr sz="1552"/>
            </a:lvl7pPr>
            <a:lvl8pPr>
              <a:defRPr sz="1552"/>
            </a:lvl8pPr>
            <a:lvl9pPr>
              <a:defRPr sz="15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327" b="1"/>
            </a:lvl1pPr>
            <a:lvl2pPr marL="443364" indent="0">
              <a:buNone/>
              <a:defRPr sz="1939" b="1"/>
            </a:lvl2pPr>
            <a:lvl3pPr marL="886727" indent="0">
              <a:buNone/>
              <a:defRPr sz="1745" b="1"/>
            </a:lvl3pPr>
            <a:lvl4pPr marL="1330091" indent="0">
              <a:buNone/>
              <a:defRPr sz="1552" b="1"/>
            </a:lvl4pPr>
            <a:lvl5pPr marL="1773455" indent="0">
              <a:buNone/>
              <a:defRPr sz="1552" b="1"/>
            </a:lvl5pPr>
            <a:lvl6pPr marL="2216819" indent="0">
              <a:buNone/>
              <a:defRPr sz="1552" b="1"/>
            </a:lvl6pPr>
            <a:lvl7pPr marL="2660182" indent="0">
              <a:buNone/>
              <a:defRPr sz="1552" b="1"/>
            </a:lvl7pPr>
            <a:lvl8pPr marL="3103546" indent="0">
              <a:buNone/>
              <a:defRPr sz="1552" b="1"/>
            </a:lvl8pPr>
            <a:lvl9pPr marL="3546910" indent="0">
              <a:buNone/>
              <a:defRPr sz="1552" b="1"/>
            </a:lvl9pPr>
          </a:lstStyle>
          <a:p>
            <a:pPr lvl="0"/>
            <a:r>
              <a:rPr lang="en-US"/>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327"/>
            </a:lvl1pPr>
            <a:lvl2pPr>
              <a:defRPr sz="1939"/>
            </a:lvl2pPr>
            <a:lvl3pPr>
              <a:defRPr sz="1745"/>
            </a:lvl3pPr>
            <a:lvl4pPr>
              <a:defRPr sz="1552"/>
            </a:lvl4pPr>
            <a:lvl5pPr>
              <a:defRPr sz="1552"/>
            </a:lvl5pPr>
            <a:lvl6pPr>
              <a:defRPr sz="1552"/>
            </a:lvl6pPr>
            <a:lvl7pPr>
              <a:defRPr sz="1552"/>
            </a:lvl7pPr>
            <a:lvl8pPr>
              <a:defRPr sz="1552"/>
            </a:lvl8pPr>
            <a:lvl9pPr>
              <a:defRPr sz="15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82D116-4745-40F9-BEF0-E187E8E94255}" type="datetimeFigureOut">
              <a:rPr lang="en-US" smtClean="0"/>
              <a:t>11/12/2019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995FA5-2D5C-4BCC-923F-84EBA2B6FD22}"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13"/>
            <a:ext cx="9144000" cy="6855774"/>
          </a:xfrm>
          <a:prstGeom prst="rect">
            <a:avLst/>
          </a:prstGeom>
          <a:sp3d/>
        </p:spPr>
      </p:pic>
    </p:spTree>
    <p:extLst>
      <p:ext uri="{BB962C8B-B14F-4D97-AF65-F5344CB8AC3E}">
        <p14:creationId xmlns:p14="http://schemas.microsoft.com/office/powerpoint/2010/main" val="3000045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82D116-4745-40F9-BEF0-E187E8E94255}" type="datetimeFigureOut">
              <a:rPr lang="en-US" smtClean="0"/>
              <a:t>11/12/2019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995FA5-2D5C-4BCC-923F-84EBA2B6FD22}"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13"/>
            <a:ext cx="9144000" cy="6855774"/>
          </a:xfrm>
          <a:prstGeom prst="rect">
            <a:avLst/>
          </a:prstGeom>
          <a:sp3d/>
        </p:spPr>
      </p:pic>
    </p:spTree>
    <p:extLst>
      <p:ext uri="{BB962C8B-B14F-4D97-AF65-F5344CB8AC3E}">
        <p14:creationId xmlns:p14="http://schemas.microsoft.com/office/powerpoint/2010/main" val="2474902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lumMod val="9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2D116-4745-40F9-BEF0-E187E8E94255}" type="datetimeFigureOut">
              <a:rPr lang="en-US" smtClean="0"/>
              <a:t>11/12/2019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1965867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82D116-4745-40F9-BEF0-E187E8E94255}"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3150327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939"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103"/>
            </a:lvl1pPr>
            <a:lvl2pPr>
              <a:defRPr sz="2715"/>
            </a:lvl2pPr>
            <a:lvl3pPr>
              <a:defRPr sz="2327"/>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357"/>
            </a:lvl1pPr>
            <a:lvl2pPr marL="443364" indent="0">
              <a:buNone/>
              <a:defRPr sz="1164"/>
            </a:lvl2pPr>
            <a:lvl3pPr marL="886727" indent="0">
              <a:buNone/>
              <a:defRPr sz="970"/>
            </a:lvl3pPr>
            <a:lvl4pPr marL="1330091" indent="0">
              <a:buNone/>
              <a:defRPr sz="873"/>
            </a:lvl4pPr>
            <a:lvl5pPr marL="1773455" indent="0">
              <a:buNone/>
              <a:defRPr sz="873"/>
            </a:lvl5pPr>
            <a:lvl6pPr marL="2216819" indent="0">
              <a:buNone/>
              <a:defRPr sz="873"/>
            </a:lvl6pPr>
            <a:lvl7pPr marL="2660182" indent="0">
              <a:buNone/>
              <a:defRPr sz="873"/>
            </a:lvl7pPr>
            <a:lvl8pPr marL="3103546" indent="0">
              <a:buNone/>
              <a:defRPr sz="873"/>
            </a:lvl8pPr>
            <a:lvl9pPr marL="3546910" indent="0">
              <a:buNone/>
              <a:defRPr sz="873"/>
            </a:lvl9pPr>
          </a:lstStyle>
          <a:p>
            <a:pPr lvl="0"/>
            <a:r>
              <a:rPr lang="en-US"/>
              <a:t>Click to edit Master text styles</a:t>
            </a:r>
          </a:p>
        </p:txBody>
      </p:sp>
      <p:sp>
        <p:nvSpPr>
          <p:cNvPr id="5" name="Date Placeholder 4"/>
          <p:cNvSpPr>
            <a:spLocks noGrp="1"/>
          </p:cNvSpPr>
          <p:nvPr>
            <p:ph type="dt" sz="half" idx="10"/>
          </p:nvPr>
        </p:nvSpPr>
        <p:spPr/>
        <p:txBody>
          <a:bodyPr/>
          <a:lstStyle/>
          <a:p>
            <a:fld id="{E282D116-4745-40F9-BEF0-E187E8E94255}"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18356765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1939"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103"/>
            </a:lvl1pPr>
            <a:lvl2pPr marL="443364" indent="0">
              <a:buNone/>
              <a:defRPr sz="2715"/>
            </a:lvl2pPr>
            <a:lvl3pPr marL="886727" indent="0">
              <a:buNone/>
              <a:defRPr sz="2327"/>
            </a:lvl3pPr>
            <a:lvl4pPr marL="1330091" indent="0">
              <a:buNone/>
              <a:defRPr sz="1939"/>
            </a:lvl4pPr>
            <a:lvl5pPr marL="1773455" indent="0">
              <a:buNone/>
              <a:defRPr sz="1939"/>
            </a:lvl5pPr>
            <a:lvl6pPr marL="2216819" indent="0">
              <a:buNone/>
              <a:defRPr sz="1939"/>
            </a:lvl6pPr>
            <a:lvl7pPr marL="2660182" indent="0">
              <a:buNone/>
              <a:defRPr sz="1939"/>
            </a:lvl7pPr>
            <a:lvl8pPr marL="3103546" indent="0">
              <a:buNone/>
              <a:defRPr sz="1939"/>
            </a:lvl8pPr>
            <a:lvl9pPr marL="3546910" indent="0">
              <a:buNone/>
              <a:defRPr sz="1939"/>
            </a:lvl9pPr>
          </a:lstStyle>
          <a:p>
            <a:r>
              <a:rPr lang="en-US"/>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357"/>
            </a:lvl1pPr>
            <a:lvl2pPr marL="443364" indent="0">
              <a:buNone/>
              <a:defRPr sz="1164"/>
            </a:lvl2pPr>
            <a:lvl3pPr marL="886727" indent="0">
              <a:buNone/>
              <a:defRPr sz="970"/>
            </a:lvl3pPr>
            <a:lvl4pPr marL="1330091" indent="0">
              <a:buNone/>
              <a:defRPr sz="873"/>
            </a:lvl4pPr>
            <a:lvl5pPr marL="1773455" indent="0">
              <a:buNone/>
              <a:defRPr sz="873"/>
            </a:lvl5pPr>
            <a:lvl6pPr marL="2216819" indent="0">
              <a:buNone/>
              <a:defRPr sz="873"/>
            </a:lvl6pPr>
            <a:lvl7pPr marL="2660182" indent="0">
              <a:buNone/>
              <a:defRPr sz="873"/>
            </a:lvl7pPr>
            <a:lvl8pPr marL="3103546" indent="0">
              <a:buNone/>
              <a:defRPr sz="873"/>
            </a:lvl8pPr>
            <a:lvl9pPr marL="3546910" indent="0">
              <a:buNone/>
              <a:defRPr sz="873"/>
            </a:lvl9pPr>
          </a:lstStyle>
          <a:p>
            <a:pPr lvl="0"/>
            <a:r>
              <a:rPr lang="en-US"/>
              <a:t>Click to edit Master text styles</a:t>
            </a:r>
          </a:p>
        </p:txBody>
      </p:sp>
      <p:sp>
        <p:nvSpPr>
          <p:cNvPr id="5" name="Date Placeholder 4"/>
          <p:cNvSpPr>
            <a:spLocks noGrp="1"/>
          </p:cNvSpPr>
          <p:nvPr>
            <p:ph type="dt" sz="half" idx="10"/>
          </p:nvPr>
        </p:nvSpPr>
        <p:spPr/>
        <p:txBody>
          <a:bodyPr/>
          <a:lstStyle/>
          <a:p>
            <a:fld id="{E282D116-4745-40F9-BEF0-E187E8E94255}"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1947447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2D116-4745-40F9-BEF0-E187E8E94255}"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526650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lumMod val="95000"/>
          </a:schemeClr>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2D116-4745-40F9-BEF0-E187E8E94255}"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2146801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82D116-4745-40F9-BEF0-E187E8E94255}"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2551798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82D116-4745-40F9-BEF0-E187E8E94255}" type="datetimeFigureOut">
              <a:rPr lang="en-US" smtClean="0"/>
              <a:t>11/12/2019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914262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82D116-4745-40F9-BEF0-E187E8E94255}" type="datetimeFigureOut">
              <a:rPr lang="en-US" smtClean="0"/>
              <a:t>11/12/2019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2566158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2D116-4745-40F9-BEF0-E187E8E94255}" type="datetimeFigureOut">
              <a:rPr lang="en-US" smtClean="0"/>
              <a:t>11/12/2019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7433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282D116-4745-40F9-BEF0-E187E8E94255}"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136703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282D116-4745-40F9-BEF0-E187E8E94255}"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95FA5-2D5C-4BCC-923F-84EBA2B6FD22}" type="slidenum">
              <a:rPr lang="en-US" smtClean="0"/>
              <a:t>‹#›</a:t>
            </a:fld>
            <a:endParaRPr lang="en-US"/>
          </a:p>
        </p:txBody>
      </p:sp>
    </p:spTree>
    <p:extLst>
      <p:ext uri="{BB962C8B-B14F-4D97-AF65-F5344CB8AC3E}">
        <p14:creationId xmlns:p14="http://schemas.microsoft.com/office/powerpoint/2010/main" val="850042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2D116-4745-40F9-BEF0-E187E8E94255}" type="datetimeFigureOut">
              <a:rPr lang="en-US" smtClean="0"/>
              <a:t>11/12/2019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995FA5-2D5C-4BCC-923F-84EBA2B6FD22}" type="slidenum">
              <a:rPr lang="en-US" smtClean="0"/>
              <a:t>‹#›</a:t>
            </a:fld>
            <a:endParaRPr lang="en-US"/>
          </a:p>
        </p:txBody>
      </p:sp>
    </p:spTree>
    <p:extLst>
      <p:ext uri="{BB962C8B-B14F-4D97-AF65-F5344CB8AC3E}">
        <p14:creationId xmlns:p14="http://schemas.microsoft.com/office/powerpoint/2010/main" val="4162094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091">
                <a:solidFill>
                  <a:schemeClr val="tx1">
                    <a:tint val="75000"/>
                  </a:schemeClr>
                </a:solidFill>
              </a:defRPr>
            </a:lvl1pPr>
          </a:lstStyle>
          <a:p>
            <a:fld id="{E282D116-4745-40F9-BEF0-E187E8E94255}" type="datetimeFigureOut">
              <a:rPr lang="en-US" smtClean="0"/>
              <a:t>11/12/2019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09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091">
                <a:solidFill>
                  <a:schemeClr val="tx1">
                    <a:tint val="75000"/>
                  </a:schemeClr>
                </a:solidFill>
              </a:defRPr>
            </a:lvl1pPr>
          </a:lstStyle>
          <a:p>
            <a:fld id="{2E995FA5-2D5C-4BCC-923F-84EBA2B6FD22}" type="slidenum">
              <a:rPr lang="en-US" smtClean="0"/>
              <a:t>‹#›</a:t>
            </a:fld>
            <a:endParaRPr lang="en-US"/>
          </a:p>
        </p:txBody>
      </p:sp>
    </p:spTree>
    <p:extLst>
      <p:ext uri="{BB962C8B-B14F-4D97-AF65-F5344CB8AC3E}">
        <p14:creationId xmlns:p14="http://schemas.microsoft.com/office/powerpoint/2010/main" val="2242325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831281" rtl="0" eaLnBrk="1" latinLnBrk="0" hangingPunct="1">
        <a:spcBef>
          <a:spcPct val="0"/>
        </a:spcBef>
        <a:buNone/>
        <a:defRPr sz="4000" kern="1200">
          <a:solidFill>
            <a:schemeClr val="tx1"/>
          </a:solidFill>
          <a:latin typeface="+mj-lt"/>
          <a:ea typeface="+mj-ea"/>
          <a:cs typeface="+mj-cs"/>
        </a:defRPr>
      </a:lvl1pPr>
    </p:titleStyle>
    <p:bodyStyle>
      <a:lvl1pPr marL="311730" indent="-311730" algn="l" defTabSz="831281" rtl="0" eaLnBrk="1" latinLnBrk="0" hangingPunct="1">
        <a:spcBef>
          <a:spcPct val="20000"/>
        </a:spcBef>
        <a:buFont typeface="Arial" panose="020B0604020202020204" pitchFamily="34" charset="0"/>
        <a:buChar char="•"/>
        <a:defRPr sz="2909" kern="1200">
          <a:solidFill>
            <a:schemeClr val="tx1"/>
          </a:solidFill>
          <a:latin typeface="+mn-lt"/>
          <a:ea typeface="+mn-ea"/>
          <a:cs typeface="+mn-cs"/>
        </a:defRPr>
      </a:lvl1pPr>
      <a:lvl2pPr marL="675416" indent="-259775" algn="l" defTabSz="831281" rtl="0" eaLnBrk="1" latinLnBrk="0" hangingPunct="1">
        <a:spcBef>
          <a:spcPct val="20000"/>
        </a:spcBef>
        <a:buFont typeface="Arial" panose="020B0604020202020204" pitchFamily="34" charset="0"/>
        <a:buChar char="–"/>
        <a:defRPr sz="2545" kern="1200">
          <a:solidFill>
            <a:schemeClr val="tx1"/>
          </a:solidFill>
          <a:latin typeface="+mn-lt"/>
          <a:ea typeface="+mn-ea"/>
          <a:cs typeface="+mn-cs"/>
        </a:defRPr>
      </a:lvl2pPr>
      <a:lvl3pPr marL="1039101" indent="-207820" algn="l" defTabSz="831281" rtl="0" eaLnBrk="1" latinLnBrk="0" hangingPunct="1">
        <a:spcBef>
          <a:spcPct val="20000"/>
        </a:spcBef>
        <a:buFont typeface="Arial" panose="020B0604020202020204" pitchFamily="34" charset="0"/>
        <a:buChar char="•"/>
        <a:defRPr sz="2182" kern="1200">
          <a:solidFill>
            <a:schemeClr val="tx1"/>
          </a:solidFill>
          <a:latin typeface="+mn-lt"/>
          <a:ea typeface="+mn-ea"/>
          <a:cs typeface="+mn-cs"/>
        </a:defRPr>
      </a:lvl3pPr>
      <a:lvl4pPr marL="1454742" indent="-207820" algn="l" defTabSz="831281" rtl="0" eaLnBrk="1" latinLnBrk="0" hangingPunct="1">
        <a:spcBef>
          <a:spcPct val="20000"/>
        </a:spcBef>
        <a:buFont typeface="Arial" panose="020B0604020202020204" pitchFamily="34" charset="0"/>
        <a:buChar char="–"/>
        <a:defRPr sz="1818" kern="1200">
          <a:solidFill>
            <a:schemeClr val="tx1"/>
          </a:solidFill>
          <a:latin typeface="+mn-lt"/>
          <a:ea typeface="+mn-ea"/>
          <a:cs typeface="+mn-cs"/>
        </a:defRPr>
      </a:lvl4pPr>
      <a:lvl5pPr marL="1870382" indent="-207820" algn="l" defTabSz="831281" rtl="0" eaLnBrk="1" latinLnBrk="0" hangingPunct="1">
        <a:spcBef>
          <a:spcPct val="20000"/>
        </a:spcBef>
        <a:buFont typeface="Arial" panose="020B0604020202020204" pitchFamily="34" charset="0"/>
        <a:buChar char="»"/>
        <a:defRPr sz="1818" kern="1200">
          <a:solidFill>
            <a:schemeClr val="tx1"/>
          </a:solidFill>
          <a:latin typeface="+mn-lt"/>
          <a:ea typeface="+mn-ea"/>
          <a:cs typeface="+mn-cs"/>
        </a:defRPr>
      </a:lvl5pPr>
      <a:lvl6pPr marL="2286023" indent="-207820" algn="l" defTabSz="831281" rtl="0" eaLnBrk="1" latinLnBrk="0" hangingPunct="1">
        <a:spcBef>
          <a:spcPct val="20000"/>
        </a:spcBef>
        <a:buFont typeface="Arial" panose="020B0604020202020204" pitchFamily="34" charset="0"/>
        <a:buChar char="•"/>
        <a:defRPr sz="1818" kern="1200">
          <a:solidFill>
            <a:schemeClr val="tx1"/>
          </a:solidFill>
          <a:latin typeface="+mn-lt"/>
          <a:ea typeface="+mn-ea"/>
          <a:cs typeface="+mn-cs"/>
        </a:defRPr>
      </a:lvl6pPr>
      <a:lvl7pPr marL="2701663" indent="-207820" algn="l" defTabSz="831281" rtl="0" eaLnBrk="1" latinLnBrk="0" hangingPunct="1">
        <a:spcBef>
          <a:spcPct val="20000"/>
        </a:spcBef>
        <a:buFont typeface="Arial" panose="020B0604020202020204" pitchFamily="34" charset="0"/>
        <a:buChar char="•"/>
        <a:defRPr sz="1818" kern="1200">
          <a:solidFill>
            <a:schemeClr val="tx1"/>
          </a:solidFill>
          <a:latin typeface="+mn-lt"/>
          <a:ea typeface="+mn-ea"/>
          <a:cs typeface="+mn-cs"/>
        </a:defRPr>
      </a:lvl7pPr>
      <a:lvl8pPr marL="3117304" indent="-207820" algn="l" defTabSz="831281" rtl="0" eaLnBrk="1" latinLnBrk="0" hangingPunct="1">
        <a:spcBef>
          <a:spcPct val="20000"/>
        </a:spcBef>
        <a:buFont typeface="Arial" panose="020B0604020202020204" pitchFamily="34" charset="0"/>
        <a:buChar char="•"/>
        <a:defRPr sz="1818" kern="1200">
          <a:solidFill>
            <a:schemeClr val="tx1"/>
          </a:solidFill>
          <a:latin typeface="+mn-lt"/>
          <a:ea typeface="+mn-ea"/>
          <a:cs typeface="+mn-cs"/>
        </a:defRPr>
      </a:lvl8pPr>
      <a:lvl9pPr marL="3532944" indent="-207820" algn="l" defTabSz="831281" rtl="0" eaLnBrk="1" latinLnBrk="0" hangingPunct="1">
        <a:spcBef>
          <a:spcPct val="20000"/>
        </a:spcBef>
        <a:buFont typeface="Arial" panose="020B0604020202020204" pitchFamily="34" charset="0"/>
        <a:buChar char="•"/>
        <a:defRPr sz="1818" kern="1200">
          <a:solidFill>
            <a:schemeClr val="tx1"/>
          </a:solidFill>
          <a:latin typeface="+mn-lt"/>
          <a:ea typeface="+mn-ea"/>
          <a:cs typeface="+mn-cs"/>
        </a:defRPr>
      </a:lvl9pPr>
    </p:bodyStyle>
    <p:otherStyle>
      <a:defPPr>
        <a:defRPr lang="en-US"/>
      </a:defPPr>
      <a:lvl1pPr marL="0" algn="l" defTabSz="831281" rtl="0" eaLnBrk="1" latinLnBrk="0" hangingPunct="1">
        <a:defRPr sz="1636" kern="1200">
          <a:solidFill>
            <a:schemeClr val="tx1"/>
          </a:solidFill>
          <a:latin typeface="+mn-lt"/>
          <a:ea typeface="+mn-ea"/>
          <a:cs typeface="+mn-cs"/>
        </a:defRPr>
      </a:lvl1pPr>
      <a:lvl2pPr marL="415641" algn="l" defTabSz="831281" rtl="0" eaLnBrk="1" latinLnBrk="0" hangingPunct="1">
        <a:defRPr sz="1636" kern="1200">
          <a:solidFill>
            <a:schemeClr val="tx1"/>
          </a:solidFill>
          <a:latin typeface="+mn-lt"/>
          <a:ea typeface="+mn-ea"/>
          <a:cs typeface="+mn-cs"/>
        </a:defRPr>
      </a:lvl2pPr>
      <a:lvl3pPr marL="831281" algn="l" defTabSz="831281" rtl="0" eaLnBrk="1" latinLnBrk="0" hangingPunct="1">
        <a:defRPr sz="1636" kern="1200">
          <a:solidFill>
            <a:schemeClr val="tx1"/>
          </a:solidFill>
          <a:latin typeface="+mn-lt"/>
          <a:ea typeface="+mn-ea"/>
          <a:cs typeface="+mn-cs"/>
        </a:defRPr>
      </a:lvl3pPr>
      <a:lvl4pPr marL="1246922" algn="l" defTabSz="831281" rtl="0" eaLnBrk="1" latinLnBrk="0" hangingPunct="1">
        <a:defRPr sz="1636" kern="1200">
          <a:solidFill>
            <a:schemeClr val="tx1"/>
          </a:solidFill>
          <a:latin typeface="+mn-lt"/>
          <a:ea typeface="+mn-ea"/>
          <a:cs typeface="+mn-cs"/>
        </a:defRPr>
      </a:lvl4pPr>
      <a:lvl5pPr marL="1662562" algn="l" defTabSz="831281" rtl="0" eaLnBrk="1" latinLnBrk="0" hangingPunct="1">
        <a:defRPr sz="1636" kern="1200">
          <a:solidFill>
            <a:schemeClr val="tx1"/>
          </a:solidFill>
          <a:latin typeface="+mn-lt"/>
          <a:ea typeface="+mn-ea"/>
          <a:cs typeface="+mn-cs"/>
        </a:defRPr>
      </a:lvl5pPr>
      <a:lvl6pPr marL="2078203" algn="l" defTabSz="831281" rtl="0" eaLnBrk="1" latinLnBrk="0" hangingPunct="1">
        <a:defRPr sz="1636" kern="1200">
          <a:solidFill>
            <a:schemeClr val="tx1"/>
          </a:solidFill>
          <a:latin typeface="+mn-lt"/>
          <a:ea typeface="+mn-ea"/>
          <a:cs typeface="+mn-cs"/>
        </a:defRPr>
      </a:lvl6pPr>
      <a:lvl7pPr marL="2493843" algn="l" defTabSz="831281" rtl="0" eaLnBrk="1" latinLnBrk="0" hangingPunct="1">
        <a:defRPr sz="1636" kern="1200">
          <a:solidFill>
            <a:schemeClr val="tx1"/>
          </a:solidFill>
          <a:latin typeface="+mn-lt"/>
          <a:ea typeface="+mn-ea"/>
          <a:cs typeface="+mn-cs"/>
        </a:defRPr>
      </a:lvl7pPr>
      <a:lvl8pPr marL="2909484" algn="l" defTabSz="831281" rtl="0" eaLnBrk="1" latinLnBrk="0" hangingPunct="1">
        <a:defRPr sz="1636" kern="1200">
          <a:solidFill>
            <a:schemeClr val="tx1"/>
          </a:solidFill>
          <a:latin typeface="+mn-lt"/>
          <a:ea typeface="+mn-ea"/>
          <a:cs typeface="+mn-cs"/>
        </a:defRPr>
      </a:lvl8pPr>
      <a:lvl9pPr marL="3325124" algn="l" defTabSz="831281" rtl="0" eaLnBrk="1" latinLnBrk="0" hangingPunct="1">
        <a:defRPr sz="163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164">
                <a:solidFill>
                  <a:schemeClr val="tx1">
                    <a:tint val="75000"/>
                  </a:schemeClr>
                </a:solidFill>
              </a:defRPr>
            </a:lvl1pPr>
          </a:lstStyle>
          <a:p>
            <a:fld id="{E282D116-4745-40F9-BEF0-E187E8E94255}" type="datetimeFigureOut">
              <a:rPr lang="en-US" smtClean="0"/>
              <a:t>11/12/2019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16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164">
                <a:solidFill>
                  <a:schemeClr val="tx1">
                    <a:tint val="75000"/>
                  </a:schemeClr>
                </a:solidFill>
              </a:defRPr>
            </a:lvl1pPr>
          </a:lstStyle>
          <a:p>
            <a:fld id="{2E995FA5-2D5C-4BCC-923F-84EBA2B6FD22}" type="slidenum">
              <a:rPr lang="en-US" smtClean="0"/>
              <a:t>‹#›</a:t>
            </a:fld>
            <a:endParaRPr lang="en-US"/>
          </a:p>
        </p:txBody>
      </p:sp>
    </p:spTree>
    <p:extLst>
      <p:ext uri="{BB962C8B-B14F-4D97-AF65-F5344CB8AC3E}">
        <p14:creationId xmlns:p14="http://schemas.microsoft.com/office/powerpoint/2010/main" val="3991680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886727" rtl="0" eaLnBrk="1" latinLnBrk="0" hangingPunct="1">
        <a:spcBef>
          <a:spcPct val="0"/>
        </a:spcBef>
        <a:buNone/>
        <a:defRPr sz="4266" kern="1200">
          <a:solidFill>
            <a:schemeClr val="tx1"/>
          </a:solidFill>
          <a:latin typeface="+mj-lt"/>
          <a:ea typeface="+mj-ea"/>
          <a:cs typeface="+mj-cs"/>
        </a:defRPr>
      </a:lvl1pPr>
    </p:titleStyle>
    <p:bodyStyle>
      <a:lvl1pPr marL="332522" indent="-332522" algn="l" defTabSz="886727" rtl="0" eaLnBrk="1" latinLnBrk="0" hangingPunct="1">
        <a:spcBef>
          <a:spcPct val="20000"/>
        </a:spcBef>
        <a:buFont typeface="Arial" panose="020B0604020202020204" pitchFamily="34" charset="0"/>
        <a:buChar char="•"/>
        <a:defRPr sz="3103" kern="1200">
          <a:solidFill>
            <a:schemeClr val="tx1"/>
          </a:solidFill>
          <a:latin typeface="+mn-lt"/>
          <a:ea typeface="+mn-ea"/>
          <a:cs typeface="+mn-cs"/>
        </a:defRPr>
      </a:lvl1pPr>
      <a:lvl2pPr marL="720466" indent="-277103" algn="l" defTabSz="886727" rtl="0" eaLnBrk="1" latinLnBrk="0" hangingPunct="1">
        <a:spcBef>
          <a:spcPct val="20000"/>
        </a:spcBef>
        <a:buFont typeface="Arial" panose="020B0604020202020204" pitchFamily="34" charset="0"/>
        <a:buChar char="–"/>
        <a:defRPr sz="2715" kern="1200">
          <a:solidFill>
            <a:schemeClr val="tx1"/>
          </a:solidFill>
          <a:latin typeface="+mn-lt"/>
          <a:ea typeface="+mn-ea"/>
          <a:cs typeface="+mn-cs"/>
        </a:defRPr>
      </a:lvl2pPr>
      <a:lvl3pPr marL="1108409" indent="-221682" algn="l" defTabSz="886727" rtl="0" eaLnBrk="1" latinLnBrk="0" hangingPunct="1">
        <a:spcBef>
          <a:spcPct val="20000"/>
        </a:spcBef>
        <a:buFont typeface="Arial" panose="020B0604020202020204" pitchFamily="34" charset="0"/>
        <a:buChar char="•"/>
        <a:defRPr sz="2327" kern="1200">
          <a:solidFill>
            <a:schemeClr val="tx1"/>
          </a:solidFill>
          <a:latin typeface="+mn-lt"/>
          <a:ea typeface="+mn-ea"/>
          <a:cs typeface="+mn-cs"/>
        </a:defRPr>
      </a:lvl3pPr>
      <a:lvl4pPr marL="1551773" indent="-221682" algn="l" defTabSz="886727" rtl="0" eaLnBrk="1" latinLnBrk="0" hangingPunct="1">
        <a:spcBef>
          <a:spcPct val="20000"/>
        </a:spcBef>
        <a:buFont typeface="Arial" panose="020B0604020202020204" pitchFamily="34" charset="0"/>
        <a:buChar char="–"/>
        <a:defRPr sz="1939" kern="1200">
          <a:solidFill>
            <a:schemeClr val="tx1"/>
          </a:solidFill>
          <a:latin typeface="+mn-lt"/>
          <a:ea typeface="+mn-ea"/>
          <a:cs typeface="+mn-cs"/>
        </a:defRPr>
      </a:lvl4pPr>
      <a:lvl5pPr marL="1995137" indent="-221682" algn="l" defTabSz="886727" rtl="0" eaLnBrk="1" latinLnBrk="0" hangingPunct="1">
        <a:spcBef>
          <a:spcPct val="20000"/>
        </a:spcBef>
        <a:buFont typeface="Arial" panose="020B0604020202020204" pitchFamily="34" charset="0"/>
        <a:buChar char="»"/>
        <a:defRPr sz="1939" kern="1200">
          <a:solidFill>
            <a:schemeClr val="tx1"/>
          </a:solidFill>
          <a:latin typeface="+mn-lt"/>
          <a:ea typeface="+mn-ea"/>
          <a:cs typeface="+mn-cs"/>
        </a:defRPr>
      </a:lvl5pPr>
      <a:lvl6pPr marL="2438501" indent="-221682" algn="l" defTabSz="886727" rtl="0" eaLnBrk="1" latinLnBrk="0" hangingPunct="1">
        <a:spcBef>
          <a:spcPct val="20000"/>
        </a:spcBef>
        <a:buFont typeface="Arial" panose="020B0604020202020204" pitchFamily="34" charset="0"/>
        <a:buChar char="•"/>
        <a:defRPr sz="1939" kern="1200">
          <a:solidFill>
            <a:schemeClr val="tx1"/>
          </a:solidFill>
          <a:latin typeface="+mn-lt"/>
          <a:ea typeface="+mn-ea"/>
          <a:cs typeface="+mn-cs"/>
        </a:defRPr>
      </a:lvl6pPr>
      <a:lvl7pPr marL="2881864" indent="-221682" algn="l" defTabSz="886727" rtl="0" eaLnBrk="1" latinLnBrk="0" hangingPunct="1">
        <a:spcBef>
          <a:spcPct val="20000"/>
        </a:spcBef>
        <a:buFont typeface="Arial" panose="020B0604020202020204" pitchFamily="34" charset="0"/>
        <a:buChar char="•"/>
        <a:defRPr sz="1939" kern="1200">
          <a:solidFill>
            <a:schemeClr val="tx1"/>
          </a:solidFill>
          <a:latin typeface="+mn-lt"/>
          <a:ea typeface="+mn-ea"/>
          <a:cs typeface="+mn-cs"/>
        </a:defRPr>
      </a:lvl7pPr>
      <a:lvl8pPr marL="3325228" indent="-221682" algn="l" defTabSz="886727" rtl="0" eaLnBrk="1" latinLnBrk="0" hangingPunct="1">
        <a:spcBef>
          <a:spcPct val="20000"/>
        </a:spcBef>
        <a:buFont typeface="Arial" panose="020B0604020202020204" pitchFamily="34" charset="0"/>
        <a:buChar char="•"/>
        <a:defRPr sz="1939" kern="1200">
          <a:solidFill>
            <a:schemeClr val="tx1"/>
          </a:solidFill>
          <a:latin typeface="+mn-lt"/>
          <a:ea typeface="+mn-ea"/>
          <a:cs typeface="+mn-cs"/>
        </a:defRPr>
      </a:lvl8pPr>
      <a:lvl9pPr marL="3768592" indent="-221682" algn="l" defTabSz="886727" rtl="0" eaLnBrk="1" latinLnBrk="0" hangingPunct="1">
        <a:spcBef>
          <a:spcPct val="20000"/>
        </a:spcBef>
        <a:buFont typeface="Arial" panose="020B0604020202020204" pitchFamily="34" charset="0"/>
        <a:buChar char="•"/>
        <a:defRPr sz="1939" kern="1200">
          <a:solidFill>
            <a:schemeClr val="tx1"/>
          </a:solidFill>
          <a:latin typeface="+mn-lt"/>
          <a:ea typeface="+mn-ea"/>
          <a:cs typeface="+mn-cs"/>
        </a:defRPr>
      </a:lvl9pPr>
    </p:bodyStyle>
    <p:otherStyle>
      <a:defPPr>
        <a:defRPr lang="en-US"/>
      </a:defPPr>
      <a:lvl1pPr marL="0" algn="l" defTabSz="886727" rtl="0" eaLnBrk="1" latinLnBrk="0" hangingPunct="1">
        <a:defRPr sz="1745" kern="1200">
          <a:solidFill>
            <a:schemeClr val="tx1"/>
          </a:solidFill>
          <a:latin typeface="+mn-lt"/>
          <a:ea typeface="+mn-ea"/>
          <a:cs typeface="+mn-cs"/>
        </a:defRPr>
      </a:lvl1pPr>
      <a:lvl2pPr marL="443364" algn="l" defTabSz="886727" rtl="0" eaLnBrk="1" latinLnBrk="0" hangingPunct="1">
        <a:defRPr sz="1745" kern="1200">
          <a:solidFill>
            <a:schemeClr val="tx1"/>
          </a:solidFill>
          <a:latin typeface="+mn-lt"/>
          <a:ea typeface="+mn-ea"/>
          <a:cs typeface="+mn-cs"/>
        </a:defRPr>
      </a:lvl2pPr>
      <a:lvl3pPr marL="886727" algn="l" defTabSz="886727" rtl="0" eaLnBrk="1" latinLnBrk="0" hangingPunct="1">
        <a:defRPr sz="1745" kern="1200">
          <a:solidFill>
            <a:schemeClr val="tx1"/>
          </a:solidFill>
          <a:latin typeface="+mn-lt"/>
          <a:ea typeface="+mn-ea"/>
          <a:cs typeface="+mn-cs"/>
        </a:defRPr>
      </a:lvl3pPr>
      <a:lvl4pPr marL="1330091" algn="l" defTabSz="886727" rtl="0" eaLnBrk="1" latinLnBrk="0" hangingPunct="1">
        <a:defRPr sz="1745" kern="1200">
          <a:solidFill>
            <a:schemeClr val="tx1"/>
          </a:solidFill>
          <a:latin typeface="+mn-lt"/>
          <a:ea typeface="+mn-ea"/>
          <a:cs typeface="+mn-cs"/>
        </a:defRPr>
      </a:lvl4pPr>
      <a:lvl5pPr marL="1773455" algn="l" defTabSz="886727" rtl="0" eaLnBrk="1" latinLnBrk="0" hangingPunct="1">
        <a:defRPr sz="1745" kern="1200">
          <a:solidFill>
            <a:schemeClr val="tx1"/>
          </a:solidFill>
          <a:latin typeface="+mn-lt"/>
          <a:ea typeface="+mn-ea"/>
          <a:cs typeface="+mn-cs"/>
        </a:defRPr>
      </a:lvl5pPr>
      <a:lvl6pPr marL="2216819" algn="l" defTabSz="886727" rtl="0" eaLnBrk="1" latinLnBrk="0" hangingPunct="1">
        <a:defRPr sz="1745" kern="1200">
          <a:solidFill>
            <a:schemeClr val="tx1"/>
          </a:solidFill>
          <a:latin typeface="+mn-lt"/>
          <a:ea typeface="+mn-ea"/>
          <a:cs typeface="+mn-cs"/>
        </a:defRPr>
      </a:lvl6pPr>
      <a:lvl7pPr marL="2660182" algn="l" defTabSz="886727" rtl="0" eaLnBrk="1" latinLnBrk="0" hangingPunct="1">
        <a:defRPr sz="1745" kern="1200">
          <a:solidFill>
            <a:schemeClr val="tx1"/>
          </a:solidFill>
          <a:latin typeface="+mn-lt"/>
          <a:ea typeface="+mn-ea"/>
          <a:cs typeface="+mn-cs"/>
        </a:defRPr>
      </a:lvl7pPr>
      <a:lvl8pPr marL="3103546" algn="l" defTabSz="886727" rtl="0" eaLnBrk="1" latinLnBrk="0" hangingPunct="1">
        <a:defRPr sz="1745" kern="1200">
          <a:solidFill>
            <a:schemeClr val="tx1"/>
          </a:solidFill>
          <a:latin typeface="+mn-lt"/>
          <a:ea typeface="+mn-ea"/>
          <a:cs typeface="+mn-cs"/>
        </a:defRPr>
      </a:lvl8pPr>
      <a:lvl9pPr marL="3546910" algn="l" defTabSz="886727" rtl="0" eaLnBrk="1" latinLnBrk="0" hangingPunct="1">
        <a:defRPr sz="17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BBT hierarchy “</a:t>
            </a:r>
            <a:r>
              <a:rPr lang="en-US"/>
              <a:t>languages”</a:t>
            </a:r>
            <a:endParaRPr lang="en-US" dirty="0"/>
          </a:p>
        </p:txBody>
      </p:sp>
      <p:sp>
        <p:nvSpPr>
          <p:cNvPr id="3" name="TextBox 2">
            <a:extLst>
              <a:ext uri="{FF2B5EF4-FFF2-40B4-BE49-F238E27FC236}">
                <a16:creationId xmlns:a16="http://schemas.microsoft.com/office/drawing/2014/main" id="{3C222E00-6E8F-4971-AFDD-BF524E25453E}"/>
              </a:ext>
            </a:extLst>
          </p:cNvPr>
          <p:cNvSpPr txBox="1"/>
          <p:nvPr/>
        </p:nvSpPr>
        <p:spPr>
          <a:xfrm>
            <a:off x="4343400" y="4380344"/>
            <a:ext cx="4664135" cy="693780"/>
          </a:xfrm>
          <a:prstGeom prst="rect">
            <a:avLst/>
          </a:prstGeom>
          <a:noFill/>
        </p:spPr>
        <p:txBody>
          <a:bodyPr wrap="square" rtlCol="0">
            <a:spAutoFit/>
          </a:bodyPr>
          <a:lstStyle/>
          <a:p>
            <a:pPr algn="r"/>
            <a:r>
              <a:rPr lang="en-US" dirty="0">
                <a:solidFill>
                  <a:schemeClr val="bg1"/>
                </a:solidFill>
              </a:rPr>
              <a:t>BBT Curation Committee Annual Meeting</a:t>
            </a:r>
          </a:p>
          <a:p>
            <a:pPr algn="r"/>
            <a:r>
              <a:rPr lang="en-US" dirty="0">
                <a:solidFill>
                  <a:schemeClr val="bg1"/>
                </a:solidFill>
              </a:rPr>
              <a:t>Athens, 13 Nov 2019</a:t>
            </a:r>
          </a:p>
        </p:txBody>
      </p:sp>
      <p:sp>
        <p:nvSpPr>
          <p:cNvPr id="4" name="TextBox 3">
            <a:extLst>
              <a:ext uri="{FF2B5EF4-FFF2-40B4-BE49-F238E27FC236}">
                <a16:creationId xmlns:a16="http://schemas.microsoft.com/office/drawing/2014/main" id="{8CC9B515-6AD7-4363-A35C-7FB5AFBA49E8}"/>
              </a:ext>
            </a:extLst>
          </p:cNvPr>
          <p:cNvSpPr txBox="1"/>
          <p:nvPr/>
        </p:nvSpPr>
        <p:spPr>
          <a:xfrm>
            <a:off x="152400" y="4574834"/>
            <a:ext cx="1461169" cy="393056"/>
          </a:xfrm>
          <a:prstGeom prst="rect">
            <a:avLst/>
          </a:prstGeom>
          <a:noFill/>
        </p:spPr>
        <p:txBody>
          <a:bodyPr wrap="none" rtlCol="0">
            <a:spAutoFit/>
          </a:bodyPr>
          <a:lstStyle/>
          <a:p>
            <a:r>
              <a:rPr lang="en-US" dirty="0">
                <a:solidFill>
                  <a:schemeClr val="bg1"/>
                </a:solidFill>
              </a:rPr>
              <a:t>E. </a:t>
            </a:r>
            <a:r>
              <a:rPr lang="en-US" dirty="0" err="1">
                <a:solidFill>
                  <a:schemeClr val="bg1"/>
                </a:solidFill>
              </a:rPr>
              <a:t>Tsoulouha</a:t>
            </a:r>
            <a:endParaRPr lang="en-US" dirty="0">
              <a:solidFill>
                <a:schemeClr val="bg1"/>
              </a:solidFill>
            </a:endParaRPr>
          </a:p>
        </p:txBody>
      </p:sp>
    </p:spTree>
    <p:extLst>
      <p:ext uri="{BB962C8B-B14F-4D97-AF65-F5344CB8AC3E}">
        <p14:creationId xmlns:p14="http://schemas.microsoft.com/office/powerpoint/2010/main" val="3249092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922" y="426485"/>
            <a:ext cx="8099809" cy="5865379"/>
          </a:xfrm>
        </p:spPr>
        <p:txBody>
          <a:bodyPr>
            <a:normAutofit fontScale="92500" lnSpcReduction="20000"/>
          </a:bodyPr>
          <a:lstStyle/>
          <a:p>
            <a:pPr marL="0" indent="0">
              <a:lnSpc>
                <a:spcPct val="120000"/>
              </a:lnSpc>
              <a:spcBef>
                <a:spcPts val="582"/>
              </a:spcBef>
              <a:spcAft>
                <a:spcPts val="1164"/>
              </a:spcAft>
              <a:buNone/>
            </a:pPr>
            <a:r>
              <a:rPr lang="en-US" sz="1843" b="1" dirty="0"/>
              <a:t>2. </a:t>
            </a:r>
            <a:r>
              <a:rPr lang="en-US" sz="1843" b="1" u="sng" dirty="0"/>
              <a:t>FORMAL LANGUAGES </a:t>
            </a:r>
            <a:r>
              <a:rPr lang="en-US" sz="1843" b="1" dirty="0"/>
              <a:t>: </a:t>
            </a:r>
          </a:p>
          <a:p>
            <a:pPr marL="0" indent="0">
              <a:lnSpc>
                <a:spcPct val="120000"/>
              </a:lnSpc>
              <a:spcBef>
                <a:spcPts val="582"/>
              </a:spcBef>
              <a:spcAft>
                <a:spcPts val="582"/>
              </a:spcAft>
              <a:buNone/>
            </a:pPr>
            <a:r>
              <a:rPr lang="en-US" sz="1843" dirty="0"/>
              <a:t>This term classifies types of languages consisting of recursively defined collection of strings on a fixed alphabet (also referred to as a </a:t>
            </a:r>
            <a:r>
              <a:rPr lang="en-US" sz="1843"/>
              <a:t>'vocabulary'), by </a:t>
            </a:r>
            <a:r>
              <a:rPr lang="en-US" sz="1843" dirty="0"/>
              <a:t>means of a number of explicit rules and constraints (also referred to as a 'syntax') that state which expressions (or 'words') combine with one-another into </a:t>
            </a:r>
            <a:r>
              <a:rPr lang="en-US" sz="1843"/>
              <a:t>well-formed expressions, observing </a:t>
            </a:r>
            <a:r>
              <a:rPr lang="en-US" sz="1843" dirty="0"/>
              <a:t>compositionality. Formal languages are designed by people for </a:t>
            </a:r>
            <a:r>
              <a:rPr lang="en-US" sz="1843"/>
              <a:t>a clear, particular </a:t>
            </a:r>
            <a:r>
              <a:rPr lang="en-US" sz="1843" dirty="0"/>
              <a:t>purpose. </a:t>
            </a:r>
          </a:p>
          <a:p>
            <a:pPr marL="0" indent="0">
              <a:lnSpc>
                <a:spcPct val="120000"/>
              </a:lnSpc>
              <a:spcBef>
                <a:spcPts val="582"/>
              </a:spcBef>
              <a:spcAft>
                <a:spcPts val="1164"/>
              </a:spcAft>
              <a:buNone/>
            </a:pPr>
            <a:r>
              <a:rPr lang="en-US" sz="1843" dirty="0"/>
              <a:t>Examples of formal languages are the language of </a:t>
            </a:r>
            <a:r>
              <a:rPr lang="en-US" sz="1843"/>
              <a:t>Set theory, the </a:t>
            </a:r>
            <a:r>
              <a:rPr lang="en-US" sz="1843" dirty="0"/>
              <a:t>language </a:t>
            </a:r>
            <a:r>
              <a:rPr lang="en-US" sz="1843"/>
              <a:t>of FOPL, the </a:t>
            </a:r>
            <a:r>
              <a:rPr lang="en-US" sz="1843" dirty="0"/>
              <a:t>language of ordinary arithmetic </a:t>
            </a:r>
            <a:r>
              <a:rPr lang="en-US" sz="1843"/>
              <a:t>and others, but </a:t>
            </a:r>
            <a:r>
              <a:rPr lang="en-US" sz="1843" dirty="0"/>
              <a:t>also </a:t>
            </a:r>
            <a:r>
              <a:rPr lang="en-US" sz="1843"/>
              <a:t>programming languages, for instance Java, and </a:t>
            </a:r>
            <a:r>
              <a:rPr lang="en-US" sz="1843" dirty="0"/>
              <a:t>data </a:t>
            </a:r>
            <a:r>
              <a:rPr lang="en-US" sz="1843"/>
              <a:t>definition languages, such </a:t>
            </a:r>
            <a:r>
              <a:rPr lang="en-US" sz="1843" dirty="0"/>
              <a:t>as XML.</a:t>
            </a:r>
          </a:p>
          <a:p>
            <a:pPr marL="0" indent="0">
              <a:lnSpc>
                <a:spcPct val="120000"/>
              </a:lnSpc>
              <a:spcBef>
                <a:spcPts val="582"/>
              </a:spcBef>
              <a:spcAft>
                <a:spcPts val="1164"/>
              </a:spcAft>
              <a:buNone/>
            </a:pPr>
            <a:r>
              <a:rPr lang="en-US" sz="1455" b="1" dirty="0"/>
              <a:t>NOTE: </a:t>
            </a:r>
            <a:r>
              <a:rPr lang="en-US" sz="1455"/>
              <a:t>Constructed languages, with invented phonology, grammar and vocabulary, consciously </a:t>
            </a:r>
            <a:r>
              <a:rPr lang="en-US" sz="1455" dirty="0"/>
              <a:t>devised for communication within </a:t>
            </a:r>
            <a:r>
              <a:rPr lang="en-US" sz="1455"/>
              <a:t>established groups, are </a:t>
            </a:r>
            <a:r>
              <a:rPr lang="en-US" sz="1455" dirty="0"/>
              <a:t>not included in </a:t>
            </a:r>
            <a:r>
              <a:rPr lang="en-US" sz="1455"/>
              <a:t>formal languages, as </a:t>
            </a:r>
            <a:r>
              <a:rPr lang="en-US" sz="1455" dirty="0"/>
              <a:t>it is always possible that they acquire native speakers (children raised speaking it; f.i</a:t>
            </a:r>
            <a:r>
              <a:rPr lang="en-US" sz="1455"/>
              <a:t>. Esperanto, Modern Hebrew, various </a:t>
            </a:r>
            <a:r>
              <a:rPr lang="en-US" sz="1455" dirty="0"/>
              <a:t>Pidgin languages) . </a:t>
            </a:r>
            <a:endParaRPr lang="en-US" sz="1455" b="1" dirty="0"/>
          </a:p>
          <a:p>
            <a:pPr marL="0" indent="0">
              <a:lnSpc>
                <a:spcPct val="120000"/>
              </a:lnSpc>
              <a:spcBef>
                <a:spcPts val="582"/>
              </a:spcBef>
              <a:spcAft>
                <a:spcPts val="1164"/>
              </a:spcAft>
              <a:buNone/>
            </a:pPr>
            <a:r>
              <a:rPr lang="en-US" sz="1843" b="1" dirty="0"/>
              <a:t>2.1. </a:t>
            </a:r>
            <a:r>
              <a:rPr lang="en-US" sz="1843" b="1" u="sng" dirty="0"/>
              <a:t>PROGRAMMING LANGUAGE</a:t>
            </a:r>
            <a:r>
              <a:rPr lang="en-US" sz="1843" b="1" dirty="0"/>
              <a:t>:</a:t>
            </a:r>
          </a:p>
          <a:p>
            <a:pPr marL="0" indent="0">
              <a:lnSpc>
                <a:spcPct val="120000"/>
              </a:lnSpc>
              <a:spcBef>
                <a:spcPts val="582"/>
              </a:spcBef>
              <a:spcAft>
                <a:spcPts val="582"/>
              </a:spcAft>
              <a:buNone/>
            </a:pPr>
            <a:r>
              <a:rPr lang="en-US" sz="1745" dirty="0"/>
              <a:t>This term classifies kinds of formal languages comprising sets of instructions used to implement an algorithm or sets of statements that express facts and rules about some </a:t>
            </a:r>
            <a:r>
              <a:rPr lang="en-US" sz="1745"/>
              <a:t>problem domain, which </a:t>
            </a:r>
            <a:r>
              <a:rPr lang="en-US" sz="1745" dirty="0"/>
              <a:t>produce some valid output when executed on a computer. </a:t>
            </a:r>
          </a:p>
          <a:p>
            <a:pPr marL="0" indent="0">
              <a:lnSpc>
                <a:spcPct val="120000"/>
              </a:lnSpc>
              <a:spcBef>
                <a:spcPts val="582"/>
              </a:spcBef>
              <a:spcAft>
                <a:spcPts val="1164"/>
              </a:spcAft>
              <a:buNone/>
            </a:pPr>
            <a:r>
              <a:rPr lang="en-US" sz="1745" dirty="0"/>
              <a:t>Examples of programming languages </a:t>
            </a:r>
            <a:r>
              <a:rPr lang="en-US" sz="1745"/>
              <a:t>are C, C++, Java, Perl, Python, R, etc</a:t>
            </a:r>
            <a:r>
              <a:rPr lang="en-US" sz="1745" dirty="0"/>
              <a:t>.</a:t>
            </a:r>
          </a:p>
        </p:txBody>
      </p:sp>
    </p:spTree>
    <p:extLst>
      <p:ext uri="{BB962C8B-B14F-4D97-AF65-F5344CB8AC3E}">
        <p14:creationId xmlns:p14="http://schemas.microsoft.com/office/powerpoint/2010/main" val="535852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6"/>
          <p:cNvPicPr>
            <a:picLocks noChangeAspect="1"/>
          </p:cNvPicPr>
          <p:nvPr/>
        </p:nvPicPr>
        <p:blipFill rotWithShape="1">
          <a:blip r:embed="rId3"/>
          <a:srcRect r="8013" b="1942"/>
          <a:stretch/>
        </p:blipFill>
        <p:spPr>
          <a:xfrm>
            <a:off x="3276600" y="457200"/>
            <a:ext cx="5562600" cy="5804453"/>
          </a:xfrm>
          <a:prstGeom prst="rect">
            <a:avLst/>
          </a:prstGeom>
        </p:spPr>
      </p:pic>
      <p:sp>
        <p:nvSpPr>
          <p:cNvPr id="16" name="TextBox 15"/>
          <p:cNvSpPr txBox="1"/>
          <p:nvPr/>
        </p:nvSpPr>
        <p:spPr>
          <a:xfrm>
            <a:off x="317500" y="3124200"/>
            <a:ext cx="2654300" cy="2308324"/>
          </a:xfrm>
          <a:prstGeom prst="rect">
            <a:avLst/>
          </a:prstGeom>
          <a:noFill/>
        </p:spPr>
        <p:txBody>
          <a:bodyPr wrap="square" rtlCol="0">
            <a:spAutoFit/>
          </a:bodyPr>
          <a:lstStyle/>
          <a:p>
            <a:r>
              <a:rPr lang="en-US" sz="1600" dirty="0"/>
              <a:t>What does a natural language amount to?</a:t>
            </a:r>
          </a:p>
          <a:p>
            <a:endParaRPr lang="en-US" sz="1600" dirty="0"/>
          </a:p>
          <a:p>
            <a:endParaRPr lang="en-US" sz="1600" dirty="0"/>
          </a:p>
          <a:p>
            <a:r>
              <a:rPr lang="en-US" sz="1600" dirty="0"/>
              <a:t>What about: </a:t>
            </a:r>
          </a:p>
          <a:p>
            <a:pPr marL="285750" indent="-285750">
              <a:buFont typeface="Arial" panose="020B0604020202020204" pitchFamily="34" charset="0"/>
              <a:buChar char="•"/>
            </a:pPr>
            <a:r>
              <a:rPr lang="en-US" sz="1600" b="1" i="1" dirty="0"/>
              <a:t>cants</a:t>
            </a:r>
            <a:r>
              <a:rPr lang="en-US" sz="1600" dirty="0"/>
              <a:t> </a:t>
            </a:r>
          </a:p>
          <a:p>
            <a:pPr marL="285750" indent="-285750">
              <a:buFont typeface="Arial" panose="020B0604020202020204" pitchFamily="34" charset="0"/>
              <a:buChar char="•"/>
            </a:pPr>
            <a:r>
              <a:rPr lang="en-US" sz="1600" b="1" i="1" dirty="0"/>
              <a:t>constructed languages</a:t>
            </a:r>
            <a:endParaRPr lang="en-US" sz="1600" dirty="0"/>
          </a:p>
          <a:p>
            <a:pPr marL="285750" indent="-285750">
              <a:buFont typeface="Arial" panose="020B0604020202020204" pitchFamily="34" charset="0"/>
              <a:buChar char="•"/>
            </a:pPr>
            <a:r>
              <a:rPr lang="en-US" sz="1600" b="1" i="1" dirty="0"/>
              <a:t>Jargons</a:t>
            </a:r>
            <a:endParaRPr lang="en-US" sz="1600" dirty="0"/>
          </a:p>
          <a:p>
            <a:pPr marL="285750" indent="-285750">
              <a:buFont typeface="Arial" panose="020B0604020202020204" pitchFamily="34" charset="0"/>
              <a:buChar char="•"/>
            </a:pPr>
            <a:r>
              <a:rPr lang="en-US" sz="1600" b="1" i="1" dirty="0"/>
              <a:t>pidgin languages</a:t>
            </a:r>
            <a:endParaRPr lang="en-US" sz="1600" dirty="0"/>
          </a:p>
        </p:txBody>
      </p:sp>
      <p:sp>
        <p:nvSpPr>
          <p:cNvPr id="18" name="Rectangle 17"/>
          <p:cNvSpPr/>
          <p:nvPr/>
        </p:nvSpPr>
        <p:spPr>
          <a:xfrm>
            <a:off x="304800" y="457200"/>
            <a:ext cx="2895600" cy="2362200"/>
          </a:xfrm>
          <a:prstGeom prst="rect">
            <a:avLst/>
          </a:prstGeom>
        </p:spPr>
        <p:txBody>
          <a:bodyPr wrap="square">
            <a:spAutoFit/>
          </a:bodyPr>
          <a:lstStyle/>
          <a:p>
            <a:r>
              <a:rPr lang="en-US" b="1" dirty="0"/>
              <a:t>HOWEVER</a:t>
            </a:r>
            <a:r>
              <a:rPr lang="en-US" dirty="0"/>
              <a:t>: </a:t>
            </a:r>
          </a:p>
          <a:p>
            <a:r>
              <a:rPr lang="en-US" dirty="0"/>
              <a:t>the boundaries between what counts as a natural language and what counts as a formal one are very fuzzy –to the extent that the sets could almost be co-extensive. </a:t>
            </a:r>
          </a:p>
        </p:txBody>
      </p:sp>
    </p:spTree>
    <p:extLst>
      <p:ext uri="{BB962C8B-B14F-4D97-AF65-F5344CB8AC3E}">
        <p14:creationId xmlns:p14="http://schemas.microsoft.com/office/powerpoint/2010/main" val="127618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Proposal for BBT “languages”</a:t>
            </a:r>
          </a:p>
        </p:txBody>
      </p:sp>
      <p:sp>
        <p:nvSpPr>
          <p:cNvPr id="4" name="Content Placeholder 3"/>
          <p:cNvSpPr>
            <a:spLocks noGrp="1"/>
          </p:cNvSpPr>
          <p:nvPr>
            <p:ph idx="1"/>
          </p:nvPr>
        </p:nvSpPr>
        <p:spPr>
          <a:xfrm>
            <a:off x="457200" y="1295400"/>
            <a:ext cx="8229600" cy="4830763"/>
          </a:xfrm>
        </p:spPr>
        <p:txBody>
          <a:bodyPr/>
          <a:lstStyle/>
          <a:p>
            <a:r>
              <a:rPr lang="en-US" dirty="0"/>
              <a:t>Make it </a:t>
            </a:r>
            <a:r>
              <a:rPr lang="en-US" dirty="0" err="1"/>
              <a:t>isA</a:t>
            </a:r>
            <a:r>
              <a:rPr lang="en-US" dirty="0"/>
              <a:t> symbolic objects AND propositional objects</a:t>
            </a:r>
          </a:p>
          <a:p>
            <a:r>
              <a:rPr lang="en-US" dirty="0"/>
              <a:t>Either make it a leaf node of BBT –do not expand further within the BBT or only expand it to natural and formal languages. </a:t>
            </a:r>
          </a:p>
          <a:p>
            <a:endParaRPr lang="en-US" dirty="0"/>
          </a:p>
          <a:p>
            <a:r>
              <a:rPr lang="en-US" dirty="0"/>
              <a:t>No criteria can be used to produce disjoint classifications, except purpose maybe: </a:t>
            </a:r>
          </a:p>
          <a:p>
            <a:pPr lvl="1"/>
            <a:r>
              <a:rPr lang="en-US" dirty="0"/>
              <a:t>Communicating with people (no matter how inclusive or exclusive one is trying to be), vs. producing formal definitions and/or bringing about a specific result. </a:t>
            </a:r>
          </a:p>
        </p:txBody>
      </p:sp>
    </p:spTree>
    <p:extLst>
      <p:ext uri="{BB962C8B-B14F-4D97-AF65-F5344CB8AC3E}">
        <p14:creationId xmlns:p14="http://schemas.microsoft.com/office/powerpoint/2010/main" val="3018628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8818"/>
            <a:ext cx="8229600" cy="5541818"/>
          </a:xfrm>
        </p:spPr>
        <p:txBody>
          <a:bodyPr>
            <a:noAutofit/>
          </a:bodyPr>
          <a:lstStyle/>
          <a:p>
            <a:pPr marL="0" indent="0">
              <a:spcBef>
                <a:spcPts val="0"/>
              </a:spcBef>
              <a:buNone/>
            </a:pPr>
            <a:r>
              <a:rPr lang="en-US" sz="2182" b="1" kern="0" dirty="0">
                <a:solidFill>
                  <a:srgbClr val="4D4D4D"/>
                </a:solidFill>
              </a:rPr>
              <a:t>Conceptual Objects facet</a:t>
            </a:r>
            <a:endParaRPr lang="en-US" sz="2182" dirty="0">
              <a:solidFill>
                <a:schemeClr val="tx1">
                  <a:lumMod val="75000"/>
                  <a:lumOff val="25000"/>
                </a:schemeClr>
              </a:solidFill>
            </a:endParaRPr>
          </a:p>
          <a:p>
            <a:pPr marL="0" indent="0">
              <a:spcBef>
                <a:spcPts val="0"/>
              </a:spcBef>
              <a:buNone/>
            </a:pPr>
            <a:endParaRPr lang="en-US" b="1" dirty="0">
              <a:solidFill>
                <a:schemeClr val="tx1">
                  <a:lumMod val="75000"/>
                  <a:lumOff val="25000"/>
                </a:schemeClr>
              </a:solidFill>
            </a:endParaRPr>
          </a:p>
          <a:p>
            <a:pPr marL="0" indent="0">
              <a:spcBef>
                <a:spcPts val="0"/>
              </a:spcBef>
              <a:buNone/>
            </a:pPr>
            <a:r>
              <a:rPr lang="en-US" b="1" dirty="0">
                <a:solidFill>
                  <a:schemeClr val="tx1">
                    <a:lumMod val="75000"/>
                    <a:lumOff val="25000"/>
                  </a:schemeClr>
                </a:solidFill>
              </a:rPr>
              <a:t>Conceptual Objects (facet)		E28 Conceptual Object</a:t>
            </a:r>
          </a:p>
          <a:p>
            <a:pPr marL="0" indent="0">
              <a:spcBef>
                <a:spcPts val="0"/>
              </a:spcBef>
              <a:buNone/>
            </a:pPr>
            <a:r>
              <a:rPr lang="en-US" dirty="0">
                <a:solidFill>
                  <a:schemeClr val="tx1">
                    <a:lumMod val="75000"/>
                    <a:lumOff val="25000"/>
                  </a:schemeClr>
                </a:solidFill>
              </a:rPr>
              <a:t>- conceptual objects (top term) </a:t>
            </a:r>
          </a:p>
          <a:p>
            <a:pPr marL="0" indent="0">
              <a:spcBef>
                <a:spcPts val="0"/>
              </a:spcBef>
              <a:buNone/>
            </a:pPr>
            <a:r>
              <a:rPr lang="en-US" dirty="0">
                <a:solidFill>
                  <a:schemeClr val="bg1">
                    <a:lumMod val="65000"/>
                  </a:schemeClr>
                </a:solidFill>
              </a:rPr>
              <a:t>- - symbolic objects			</a:t>
            </a:r>
            <a:r>
              <a:rPr lang="en-US" b="1" dirty="0">
                <a:solidFill>
                  <a:schemeClr val="bg1">
                    <a:lumMod val="65000"/>
                  </a:schemeClr>
                </a:solidFill>
              </a:rPr>
              <a:t>E90 Symbolic Object</a:t>
            </a:r>
          </a:p>
          <a:p>
            <a:pPr marL="0" indent="0">
              <a:spcBef>
                <a:spcPts val="0"/>
              </a:spcBef>
              <a:buNone/>
            </a:pPr>
            <a:r>
              <a:rPr lang="en-US" dirty="0">
                <a:solidFill>
                  <a:schemeClr val="bg1">
                    <a:lumMod val="65000"/>
                  </a:schemeClr>
                </a:solidFill>
              </a:rPr>
              <a:t>- - propositional objects			</a:t>
            </a:r>
            <a:r>
              <a:rPr lang="en-US" b="1" dirty="0">
                <a:solidFill>
                  <a:schemeClr val="bg1">
                    <a:lumMod val="65000"/>
                  </a:schemeClr>
                </a:solidFill>
              </a:rPr>
              <a:t>E89 Propositional Object</a:t>
            </a:r>
          </a:p>
          <a:p>
            <a:pPr marL="0" indent="0">
              <a:spcBef>
                <a:spcPts val="0"/>
              </a:spcBef>
              <a:buNone/>
            </a:pPr>
            <a:r>
              <a:rPr lang="en-US" dirty="0">
                <a:solidFill>
                  <a:schemeClr val="bg1">
                    <a:lumMod val="65000"/>
                  </a:schemeClr>
                </a:solidFill>
              </a:rPr>
              <a:t>- - methods				</a:t>
            </a:r>
            <a:r>
              <a:rPr lang="en-US" b="1" dirty="0">
                <a:solidFill>
                  <a:schemeClr val="bg1">
                    <a:lumMod val="65000"/>
                  </a:schemeClr>
                </a:solidFill>
              </a:rPr>
              <a:t>E29  Design or Procedure</a:t>
            </a:r>
          </a:p>
          <a:p>
            <a:pPr marL="0" indent="0">
              <a:spcBef>
                <a:spcPts val="0"/>
              </a:spcBef>
              <a:buNone/>
            </a:pPr>
            <a:r>
              <a:rPr lang="en-US" dirty="0">
                <a:solidFill>
                  <a:schemeClr val="bg1">
                    <a:lumMod val="65000"/>
                  </a:schemeClr>
                </a:solidFill>
              </a:rPr>
              <a:t>- - concepts				</a:t>
            </a:r>
            <a:r>
              <a:rPr lang="en-US" b="1" dirty="0">
                <a:solidFill>
                  <a:schemeClr val="bg1">
                    <a:lumMod val="65000"/>
                  </a:schemeClr>
                </a:solidFill>
              </a:rPr>
              <a:t>? </a:t>
            </a:r>
            <a:r>
              <a:rPr lang="en-US" dirty="0">
                <a:solidFill>
                  <a:schemeClr val="bg1">
                    <a:lumMod val="65000"/>
                  </a:schemeClr>
                </a:solidFill>
              </a:rPr>
              <a:t>			</a:t>
            </a:r>
          </a:p>
          <a:p>
            <a:pPr marL="0" indent="0">
              <a:buNone/>
            </a:pPr>
            <a:r>
              <a:rPr lang="en-US" kern="0" dirty="0">
                <a:solidFill>
                  <a:schemeClr val="accent1">
                    <a:lumMod val="75000"/>
                  </a:schemeClr>
                </a:solidFill>
              </a:rPr>
              <a:t>- - languages 				corresponds to E56 Language  </a:t>
            </a:r>
          </a:p>
          <a:p>
            <a:pPr marL="0" indent="0">
              <a:buNone/>
            </a:pPr>
            <a:endParaRPr lang="en-US" kern="0" dirty="0">
              <a:solidFill>
                <a:schemeClr val="accent1">
                  <a:lumMod val="75000"/>
                </a:schemeClr>
              </a:solidFill>
            </a:endParaRPr>
          </a:p>
        </p:txBody>
      </p:sp>
    </p:spTree>
    <p:extLst>
      <p:ext uri="{BB962C8B-B14F-4D97-AF65-F5344CB8AC3E}">
        <p14:creationId xmlns:p14="http://schemas.microsoft.com/office/powerpoint/2010/main" val="2306701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EC2253-68C0-49DF-9C51-39A1C8228A57}"/>
              </a:ext>
            </a:extLst>
          </p:cNvPr>
          <p:cNvSpPr>
            <a:spLocks noGrp="1"/>
          </p:cNvSpPr>
          <p:nvPr>
            <p:ph type="title"/>
          </p:nvPr>
        </p:nvSpPr>
        <p:spPr/>
        <p:txBody>
          <a:bodyPr>
            <a:normAutofit/>
          </a:bodyPr>
          <a:lstStyle/>
          <a:p>
            <a:endParaRPr lang="en-US" sz="2327" dirty="0"/>
          </a:p>
        </p:txBody>
      </p:sp>
      <p:sp>
        <p:nvSpPr>
          <p:cNvPr id="3" name="Θέση περιεχομένου 2">
            <a:extLst>
              <a:ext uri="{FF2B5EF4-FFF2-40B4-BE49-F238E27FC236}">
                <a16:creationId xmlns:a16="http://schemas.microsoft.com/office/drawing/2014/main" id="{D2B738ED-B4C7-4B88-AC57-6BFAE4DC3119}"/>
              </a:ext>
            </a:extLst>
          </p:cNvPr>
          <p:cNvSpPr>
            <a:spLocks noGrp="1"/>
          </p:cNvSpPr>
          <p:nvPr>
            <p:ph idx="1"/>
          </p:nvPr>
        </p:nvSpPr>
        <p:spPr>
          <a:xfrm>
            <a:off x="581891" y="1655620"/>
            <a:ext cx="3990109" cy="4287115"/>
          </a:xfrm>
        </p:spPr>
        <p:txBody>
          <a:bodyPr numCol="1" anchor="ctr">
            <a:normAutofit/>
          </a:bodyPr>
          <a:lstStyle/>
          <a:p>
            <a:pPr marL="0" indent="0">
              <a:buNone/>
            </a:pPr>
            <a:endParaRPr lang="en-US" sz="2036" dirty="0"/>
          </a:p>
          <a:p>
            <a:pPr marL="0" indent="0">
              <a:buNone/>
            </a:pPr>
            <a:r>
              <a:rPr lang="en-US" sz="2036" u="sng" dirty="0"/>
              <a:t>LANGUAGES</a:t>
            </a:r>
            <a:r>
              <a:rPr lang="en-US" sz="2036" dirty="0"/>
              <a:t> [BBT term, </a:t>
            </a:r>
            <a:r>
              <a:rPr lang="en-US" sz="2036" dirty="0" err="1"/>
              <a:t>isA</a:t>
            </a:r>
            <a:r>
              <a:rPr lang="en-US" sz="2036" dirty="0"/>
              <a:t> </a:t>
            </a:r>
            <a:r>
              <a:rPr lang="en-US" sz="2036" strike="sngStrike" dirty="0"/>
              <a:t>Conceptual Objects</a:t>
            </a:r>
            <a:endParaRPr lang="en-US" sz="2036" dirty="0"/>
          </a:p>
          <a:p>
            <a:pPr marL="0" indent="0">
              <a:buNone/>
            </a:pPr>
            <a:r>
              <a:rPr lang="en-US" sz="2036" b="1" dirty="0"/>
              <a:t>propositional </a:t>
            </a:r>
            <a:r>
              <a:rPr lang="en-US" sz="2036" b="1"/>
              <a:t>objects AND symbolic objects</a:t>
            </a:r>
            <a:r>
              <a:rPr lang="en-US" sz="2036"/>
              <a:t>]:</a:t>
            </a:r>
            <a:endParaRPr lang="en-US" sz="2036" dirty="0"/>
          </a:p>
          <a:p>
            <a:pPr marL="0" indent="0">
              <a:buNone/>
            </a:pPr>
            <a:endParaRPr lang="en-US" sz="2036" dirty="0"/>
          </a:p>
          <a:p>
            <a:pPr marL="0" indent="0">
              <a:buNone/>
            </a:pPr>
            <a:r>
              <a:rPr lang="en-US" dirty="0"/>
              <a:t>This term classifies types of systems used to communicate concepts, that comprise a finite set of elements and a set of recursive rules to combine them into a potentially infinite array of discrete expressions.</a:t>
            </a:r>
          </a:p>
        </p:txBody>
      </p:sp>
      <p:pic>
        <p:nvPicPr>
          <p:cNvPr id="7" name="Θέση περιεχομένου 6">
            <a:extLst>
              <a:ext uri="{FF2B5EF4-FFF2-40B4-BE49-F238E27FC236}">
                <a16:creationId xmlns:a16="http://schemas.microsoft.com/office/drawing/2014/main" id="{A29577B8-0384-40E5-9F7D-D02988F3355C}"/>
              </a:ext>
            </a:extLst>
          </p:cNvPr>
          <p:cNvPicPr>
            <a:picLocks noGrp="1" noChangeAspect="1"/>
          </p:cNvPicPr>
          <p:nvPr>
            <p:ph sz="half" idx="4294967295"/>
          </p:nvPr>
        </p:nvPicPr>
        <p:blipFill>
          <a:blip r:embed="rId3"/>
          <a:stretch>
            <a:fillRect/>
          </a:stretch>
        </p:blipFill>
        <p:spPr>
          <a:xfrm>
            <a:off x="4851305" y="2032482"/>
            <a:ext cx="3640666" cy="3052617"/>
          </a:xfrm>
          <a:prstGeom prst="rect">
            <a:avLst/>
          </a:prstGeom>
        </p:spPr>
      </p:pic>
    </p:spTree>
    <p:extLst>
      <p:ext uri="{BB962C8B-B14F-4D97-AF65-F5344CB8AC3E}">
        <p14:creationId xmlns:p14="http://schemas.microsoft.com/office/powerpoint/2010/main" val="1434361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Objections and second thoughts </a:t>
            </a:r>
          </a:p>
        </p:txBody>
      </p:sp>
      <p:sp>
        <p:nvSpPr>
          <p:cNvPr id="3" name="Content Placeholder 2"/>
          <p:cNvSpPr>
            <a:spLocks noGrp="1"/>
          </p:cNvSpPr>
          <p:nvPr>
            <p:ph idx="1"/>
          </p:nvPr>
        </p:nvSpPr>
        <p:spPr>
          <a:xfrm>
            <a:off x="457200" y="990600"/>
            <a:ext cx="8229600" cy="5135563"/>
          </a:xfrm>
        </p:spPr>
        <p:txBody>
          <a:bodyPr>
            <a:normAutofit/>
          </a:bodyPr>
          <a:lstStyle/>
          <a:p>
            <a:r>
              <a:rPr lang="en-US" sz="2000" dirty="0"/>
              <a:t>The basic properties captured on the scope note –i.e. finite set of elements, finite set of rules to recursively combine them into potentially infinite expressions –can adequately describe all systems that count as instances of language, as they form the </a:t>
            </a:r>
            <a:r>
              <a:rPr lang="en-US" sz="2000" b="1" dirty="0"/>
              <a:t>sine qua non </a:t>
            </a:r>
            <a:r>
              <a:rPr lang="en-US" sz="2000" dirty="0"/>
              <a:t>of language. </a:t>
            </a:r>
            <a:endParaRPr lang="en-US" sz="500" dirty="0"/>
          </a:p>
          <a:p>
            <a:endParaRPr lang="en-US" sz="500" dirty="0"/>
          </a:p>
          <a:p>
            <a:r>
              <a:rPr lang="en-US" sz="2000" dirty="0"/>
              <a:t>However, it has been stressed out that natural languages and formal languages feel very different to be lumped together in one hierarchy. </a:t>
            </a:r>
            <a:endParaRPr lang="en-US" sz="500" dirty="0"/>
          </a:p>
          <a:p>
            <a:endParaRPr lang="en-US" sz="500" dirty="0"/>
          </a:p>
          <a:p>
            <a:r>
              <a:rPr lang="en-US" sz="2000" dirty="0"/>
              <a:t>The limitation of keeping the BBT very small and without an articulate structure having been uplifted, we can consider distinguishing natural and formal languages within the BBT. </a:t>
            </a:r>
          </a:p>
          <a:p>
            <a:pPr lvl="1"/>
            <a:r>
              <a:rPr lang="en-US" sz="1800" dirty="0"/>
              <a:t>Either as leaf-nodes of the hierarchy “languages” or as leaf nodes to the parent term of “languages” (if we decide that they only share trivial characteristics).  </a:t>
            </a:r>
            <a:endParaRPr lang="en-US" sz="500" dirty="0"/>
          </a:p>
          <a:p>
            <a:endParaRPr lang="en-US" sz="500" dirty="0"/>
          </a:p>
          <a:p>
            <a:r>
              <a:rPr lang="en-US" sz="2000" dirty="0"/>
              <a:t>We can also consider other possible distinctions within this hierarchy, as well as the place of the hierarchy in the BBT structure.</a:t>
            </a:r>
          </a:p>
        </p:txBody>
      </p:sp>
    </p:spTree>
    <p:extLst>
      <p:ext uri="{BB962C8B-B14F-4D97-AF65-F5344CB8AC3E}">
        <p14:creationId xmlns:p14="http://schemas.microsoft.com/office/powerpoint/2010/main" val="572759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182" b="1" kern="0" dirty="0">
                <a:solidFill>
                  <a:srgbClr val="4D4D4D"/>
                </a:solidFill>
              </a:rPr>
              <a:t>Relation of Natural Languages to Formal Languages </a:t>
            </a:r>
            <a:br>
              <a:rPr lang="en-US" sz="2182" b="1" kern="0" dirty="0">
                <a:solidFill>
                  <a:srgbClr val="4D4D4D"/>
                </a:solidFill>
              </a:rPr>
            </a:br>
            <a:r>
              <a:rPr lang="en-US" sz="2182" b="1" kern="0" dirty="0">
                <a:solidFill>
                  <a:srgbClr val="4D4D4D"/>
                </a:solidFill>
              </a:rPr>
              <a:t>and to Language in general</a:t>
            </a:r>
          </a:p>
        </p:txBody>
      </p:sp>
      <p:sp>
        <p:nvSpPr>
          <p:cNvPr id="3" name="Content Placeholder 2"/>
          <p:cNvSpPr>
            <a:spLocks noGrp="1"/>
          </p:cNvSpPr>
          <p:nvPr>
            <p:ph idx="1"/>
          </p:nvPr>
        </p:nvSpPr>
        <p:spPr>
          <a:xfrm>
            <a:off x="457200" y="1350818"/>
            <a:ext cx="8229600" cy="4693613"/>
          </a:xfrm>
        </p:spPr>
        <p:txBody>
          <a:bodyPr>
            <a:normAutofit/>
          </a:bodyPr>
          <a:lstStyle/>
          <a:p>
            <a:pPr>
              <a:lnSpc>
                <a:spcPct val="114000"/>
              </a:lnSpc>
            </a:pPr>
            <a:r>
              <a:rPr lang="en-US" sz="2000" dirty="0"/>
              <a:t>Possibilities to explore: </a:t>
            </a:r>
          </a:p>
          <a:p>
            <a:pPr lvl="1">
              <a:lnSpc>
                <a:spcPct val="114000"/>
              </a:lnSpc>
            </a:pPr>
            <a:r>
              <a:rPr lang="en-US" sz="2000" dirty="0"/>
              <a:t>Only define the cover term “languages” and link other more expanded classifications to the BBT term with the indication Narrower.</a:t>
            </a:r>
          </a:p>
          <a:p>
            <a:pPr lvl="1">
              <a:lnSpc>
                <a:spcPct val="114000"/>
              </a:lnSpc>
            </a:pPr>
            <a:endParaRPr lang="en-US" dirty="0"/>
          </a:p>
          <a:p>
            <a:pPr lvl="1">
              <a:lnSpc>
                <a:spcPct val="114000"/>
              </a:lnSpc>
            </a:pPr>
            <a:r>
              <a:rPr lang="en-US" sz="2000" dirty="0"/>
              <a:t>Get rid of the term “languages” on the basis that the expressivity and communicative power of natural languages cannot be matched by that of formal languages. </a:t>
            </a:r>
          </a:p>
          <a:p>
            <a:pPr lvl="1">
              <a:lnSpc>
                <a:spcPct val="114000"/>
              </a:lnSpc>
            </a:pPr>
            <a:endParaRPr lang="en-US" dirty="0"/>
          </a:p>
          <a:p>
            <a:pPr lvl="1">
              <a:lnSpc>
                <a:spcPct val="114000"/>
              </a:lnSpc>
            </a:pPr>
            <a:r>
              <a:rPr lang="en-US" sz="2000" dirty="0"/>
              <a:t>Add a third level of terms to BBT at the level of languages –corresponding to the division between natural and formal languages.</a:t>
            </a:r>
          </a:p>
          <a:p>
            <a:pPr marL="0" indent="0">
              <a:lnSpc>
                <a:spcPct val="114000"/>
              </a:lnSpc>
              <a:buNone/>
            </a:pPr>
            <a:endParaRPr lang="en-US" dirty="0"/>
          </a:p>
        </p:txBody>
      </p:sp>
    </p:spTree>
    <p:extLst>
      <p:ext uri="{BB962C8B-B14F-4D97-AF65-F5344CB8AC3E}">
        <p14:creationId xmlns:p14="http://schemas.microsoft.com/office/powerpoint/2010/main" val="459194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2274" y="214986"/>
            <a:ext cx="3008313" cy="566497"/>
          </a:xfrm>
        </p:spPr>
        <p:txBody>
          <a:bodyPr/>
          <a:lstStyle/>
          <a:p>
            <a:r>
              <a:rPr lang="en-US" sz="2182" kern="0" dirty="0">
                <a:solidFill>
                  <a:srgbClr val="4D4D4D"/>
                </a:solidFill>
                <a:latin typeface="Arial" panose="020B0604020202020204" pitchFamily="34" charset="0"/>
                <a:cs typeface="Arial" panose="020B0604020202020204" pitchFamily="34" charset="0"/>
              </a:rPr>
              <a:t>Option</a:t>
            </a:r>
            <a:r>
              <a:rPr lang="en-US" b="0" dirty="0">
                <a:solidFill>
                  <a:prstClr val="black"/>
                </a:solidFill>
                <a:latin typeface="Arial" panose="020B0604020202020204" pitchFamily="34" charset="0"/>
                <a:cs typeface="Arial" panose="020B0604020202020204" pitchFamily="34" charset="0"/>
              </a:rPr>
              <a:t> </a:t>
            </a:r>
            <a:r>
              <a:rPr lang="en-US" sz="2182" kern="0" dirty="0">
                <a:solidFill>
                  <a:srgbClr val="4D4D4D"/>
                </a:solidFill>
                <a:latin typeface="Arial" panose="020B0604020202020204" pitchFamily="34" charset="0"/>
                <a:cs typeface="Arial" panose="020B0604020202020204" pitchFamily="34" charset="0"/>
              </a:rPr>
              <a:t>No.1</a:t>
            </a:r>
            <a:endParaRPr lang="en-US" sz="2182" u="sng" kern="0" dirty="0">
              <a:solidFill>
                <a:srgbClr val="4D4D4D"/>
              </a:solidFill>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idx="1"/>
          </p:nvPr>
        </p:nvPicPr>
        <p:blipFill>
          <a:blip r:embed="rId3"/>
          <a:stretch>
            <a:fillRect/>
          </a:stretch>
        </p:blipFill>
        <p:spPr>
          <a:xfrm>
            <a:off x="3425951" y="558512"/>
            <a:ext cx="5409373" cy="5295035"/>
          </a:xfrm>
          <a:prstGeom prst="rect">
            <a:avLst/>
          </a:prstGeom>
        </p:spPr>
      </p:pic>
      <p:sp>
        <p:nvSpPr>
          <p:cNvPr id="6" name="Text Placeholder 5"/>
          <p:cNvSpPr>
            <a:spLocks noGrp="1"/>
          </p:cNvSpPr>
          <p:nvPr>
            <p:ph type="body" sz="half" idx="2"/>
          </p:nvPr>
        </p:nvSpPr>
        <p:spPr>
          <a:xfrm>
            <a:off x="457201" y="1004455"/>
            <a:ext cx="3008313" cy="5039977"/>
          </a:xfrm>
        </p:spPr>
        <p:txBody>
          <a:bodyPr>
            <a:normAutofit fontScale="92500" lnSpcReduction="10000"/>
          </a:bodyPr>
          <a:lstStyle/>
          <a:p>
            <a:pPr lvl="0">
              <a:buClr>
                <a:srgbClr val="4F81BD">
                  <a:lumMod val="75000"/>
                </a:srgbClr>
              </a:buClr>
              <a:buSzPct val="120000"/>
            </a:pPr>
            <a:r>
              <a:rPr lang="en-US" sz="1818" dirty="0">
                <a:solidFill>
                  <a:prstClr val="black"/>
                </a:solidFill>
              </a:rPr>
              <a:t>Only define the cover term “languages” and link other more expanded classifications to the BBT term with the indication Narrower.</a:t>
            </a:r>
          </a:p>
          <a:p>
            <a:pPr marL="332523" indent="-332522">
              <a:buClr>
                <a:srgbClr val="1F497D">
                  <a:lumMod val="60000"/>
                  <a:lumOff val="40000"/>
                </a:srgbClr>
              </a:buClr>
              <a:buFont typeface="Arial" panose="020B0604020202020204" pitchFamily="34" charset="0"/>
              <a:buChar char="•"/>
            </a:pPr>
            <a:r>
              <a:rPr lang="en-US" sz="1455" dirty="0">
                <a:solidFill>
                  <a:prstClr val="black"/>
                </a:solidFill>
              </a:rPr>
              <a:t>In line with the AAT that considers all forms of communication with grammatical/syntactic regularity to be specifications of *language*. </a:t>
            </a:r>
          </a:p>
          <a:p>
            <a:pPr marL="332523" indent="-332522">
              <a:buClr>
                <a:srgbClr val="1F497D">
                  <a:lumMod val="60000"/>
                  <a:lumOff val="40000"/>
                </a:srgbClr>
              </a:buClr>
              <a:buFont typeface="Arial" panose="020B0604020202020204" pitchFamily="34" charset="0"/>
              <a:buChar char="•"/>
            </a:pPr>
            <a:endParaRPr lang="en-US" sz="1455" dirty="0">
              <a:solidFill>
                <a:prstClr val="black"/>
              </a:solidFill>
            </a:endParaRPr>
          </a:p>
          <a:p>
            <a:pPr marL="332523" indent="-332522">
              <a:buClr>
                <a:srgbClr val="1F497D">
                  <a:lumMod val="60000"/>
                  <a:lumOff val="40000"/>
                </a:srgbClr>
              </a:buClr>
              <a:buFont typeface="Arial" panose="020B0604020202020204" pitchFamily="34" charset="0"/>
              <a:buChar char="•"/>
            </a:pPr>
            <a:r>
              <a:rPr lang="en-US" sz="1455" dirty="0"/>
              <a:t>AAT scope note: </a:t>
            </a:r>
            <a:br>
              <a:rPr lang="en-US" sz="1455" dirty="0"/>
            </a:br>
            <a:r>
              <a:rPr lang="en-US" sz="1455" dirty="0"/>
              <a:t>Established systems of spoken or </a:t>
            </a:r>
            <a:r>
              <a:rPr lang="en-US" sz="1455"/>
              <a:t>written communication, distinct </a:t>
            </a:r>
            <a:r>
              <a:rPr lang="en-US" sz="1455" dirty="0"/>
              <a:t>from other such systems and used by a </a:t>
            </a:r>
            <a:r>
              <a:rPr lang="en-US" sz="1455"/>
              <a:t>particular nation, culture, people, or community, typically </a:t>
            </a:r>
            <a:r>
              <a:rPr lang="en-US" sz="1455" dirty="0"/>
              <a:t>consisting of words used within a regular grammatical and syntactic structure. The concept may include established sign languages as well. For the general concept of verbal or </a:t>
            </a:r>
            <a:r>
              <a:rPr lang="en-US" sz="1455"/>
              <a:t>non-verbal communication, use </a:t>
            </a:r>
            <a:r>
              <a:rPr lang="en-US" sz="1455" dirty="0"/>
              <a:t>"language (general communication)."</a:t>
            </a:r>
          </a:p>
        </p:txBody>
      </p:sp>
    </p:spTree>
    <p:extLst>
      <p:ext uri="{BB962C8B-B14F-4D97-AF65-F5344CB8AC3E}">
        <p14:creationId xmlns:p14="http://schemas.microsoft.com/office/powerpoint/2010/main" val="825774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68685"/>
            <a:ext cx="3008313" cy="705043"/>
          </a:xfrm>
        </p:spPr>
        <p:txBody>
          <a:bodyPr/>
          <a:lstStyle/>
          <a:p>
            <a:r>
              <a:rPr lang="en-US" sz="2182" kern="0" dirty="0">
                <a:solidFill>
                  <a:srgbClr val="4D4D4D"/>
                </a:solidFill>
                <a:latin typeface="Arial" panose="020B0604020202020204" pitchFamily="34" charset="0"/>
                <a:cs typeface="Arial" panose="020B0604020202020204" pitchFamily="34" charset="0"/>
              </a:rPr>
              <a:t>Option</a:t>
            </a:r>
            <a:r>
              <a:rPr lang="en-US" b="0" dirty="0">
                <a:solidFill>
                  <a:prstClr val="black"/>
                </a:solidFill>
                <a:latin typeface="Arial" panose="020B0604020202020204" pitchFamily="34" charset="0"/>
                <a:cs typeface="Arial" panose="020B0604020202020204" pitchFamily="34" charset="0"/>
              </a:rPr>
              <a:t> </a:t>
            </a:r>
            <a:r>
              <a:rPr lang="en-US" sz="2182" kern="0" dirty="0">
                <a:solidFill>
                  <a:srgbClr val="4D4D4D"/>
                </a:solidFill>
                <a:latin typeface="Arial" panose="020B0604020202020204" pitchFamily="34" charset="0"/>
                <a:cs typeface="Arial" panose="020B0604020202020204" pitchFamily="34" charset="0"/>
              </a:rPr>
              <a:t>No.2</a:t>
            </a:r>
            <a:endParaRPr lang="en-US" dirty="0"/>
          </a:p>
        </p:txBody>
      </p:sp>
      <p:sp>
        <p:nvSpPr>
          <p:cNvPr id="3" name="Content Placeholder 2"/>
          <p:cNvSpPr>
            <a:spLocks noGrp="1"/>
          </p:cNvSpPr>
          <p:nvPr>
            <p:ph idx="1"/>
          </p:nvPr>
        </p:nvSpPr>
        <p:spPr>
          <a:xfrm>
            <a:off x="3733800" y="273051"/>
            <a:ext cx="4953000" cy="5853113"/>
          </a:xfrm>
        </p:spPr>
        <p:txBody>
          <a:bodyPr>
            <a:normAutofit lnSpcReduction="10000"/>
          </a:bodyPr>
          <a:lstStyle/>
          <a:p>
            <a:pPr marL="0" indent="0">
              <a:buNone/>
            </a:pPr>
            <a:r>
              <a:rPr lang="en-US" sz="1600" b="1" dirty="0"/>
              <a:t>E56 Language</a:t>
            </a:r>
          </a:p>
          <a:p>
            <a:pPr marL="0" indent="0">
              <a:lnSpc>
                <a:spcPct val="134000"/>
              </a:lnSpc>
              <a:spcBef>
                <a:spcPts val="0"/>
              </a:spcBef>
              <a:spcAft>
                <a:spcPts val="545"/>
              </a:spcAft>
              <a:buNone/>
            </a:pPr>
            <a:r>
              <a:rPr lang="en-US" sz="1600" u="sng" dirty="0"/>
              <a:t>Scope note</a:t>
            </a:r>
            <a:r>
              <a:rPr lang="en-US" sz="1600" dirty="0"/>
              <a:t>: This class is a specialization of E55 Type and comprises the natural languages in the sense of concepts.</a:t>
            </a:r>
          </a:p>
          <a:p>
            <a:pPr marL="0" indent="0">
              <a:lnSpc>
                <a:spcPct val="134000"/>
              </a:lnSpc>
              <a:spcBef>
                <a:spcPts val="0"/>
              </a:spcBef>
              <a:spcAft>
                <a:spcPts val="545"/>
              </a:spcAft>
              <a:buNone/>
            </a:pPr>
            <a:r>
              <a:rPr lang="en-US" sz="1600" dirty="0"/>
              <a:t>This type is used categorically in the model without reference to instances </a:t>
            </a:r>
            <a:r>
              <a:rPr lang="en-US" sz="1600"/>
              <a:t>of it, i.e</a:t>
            </a:r>
            <a:r>
              <a:rPr lang="en-US" sz="1600" dirty="0"/>
              <a:t>. the Model does not foresee the description </a:t>
            </a:r>
            <a:r>
              <a:rPr lang="en-US" sz="1600" u="sng" dirty="0"/>
              <a:t>of instances of instances of </a:t>
            </a:r>
            <a:r>
              <a:rPr lang="en-US" sz="1600" u="sng"/>
              <a:t>E56 Language</a:t>
            </a:r>
            <a:r>
              <a:rPr lang="en-US" sz="1600"/>
              <a:t>, e.g</a:t>
            </a:r>
            <a:r>
              <a:rPr lang="en-US" sz="1600" dirty="0"/>
              <a:t>.: “instances of Mandarin Chinese”.</a:t>
            </a:r>
          </a:p>
          <a:p>
            <a:pPr marL="0" indent="0">
              <a:lnSpc>
                <a:spcPct val="134000"/>
              </a:lnSpc>
              <a:spcBef>
                <a:spcPts val="0"/>
              </a:spcBef>
              <a:spcAft>
                <a:spcPts val="545"/>
              </a:spcAft>
              <a:buNone/>
            </a:pPr>
            <a:r>
              <a:rPr lang="en-US" sz="1600" dirty="0"/>
              <a:t>It is recommended that internationally or nationally agreed codes and terminology are used to denote instances of </a:t>
            </a:r>
            <a:r>
              <a:rPr lang="en-US" sz="1600"/>
              <a:t>E56 Language, such </a:t>
            </a:r>
            <a:r>
              <a:rPr lang="en-US" sz="1600" dirty="0"/>
              <a:t>as those defined in ISO 639:1988.</a:t>
            </a:r>
          </a:p>
          <a:p>
            <a:pPr marL="0" indent="0">
              <a:buNone/>
            </a:pPr>
            <a:r>
              <a:rPr lang="en-US" sz="1600" dirty="0"/>
              <a:t>Examples:</a:t>
            </a:r>
          </a:p>
          <a:p>
            <a:r>
              <a:rPr lang="en-US" sz="1600" dirty="0"/>
              <a:t>el [Greek</a:t>
            </a:r>
            <a:r>
              <a:rPr lang="en-US" sz="1600"/>
              <a:t>](Palmer, 1980</a:t>
            </a:r>
            <a:r>
              <a:rPr lang="en-US" sz="1600" dirty="0"/>
              <a:t>)</a:t>
            </a:r>
          </a:p>
          <a:p>
            <a:r>
              <a:rPr lang="en-US" sz="1600" dirty="0" err="1"/>
              <a:t>en</a:t>
            </a:r>
            <a:r>
              <a:rPr lang="en-US" sz="1600" dirty="0"/>
              <a:t> [English</a:t>
            </a:r>
            <a:r>
              <a:rPr lang="en-US" sz="1600"/>
              <a:t>](Wilson, 1983</a:t>
            </a:r>
            <a:r>
              <a:rPr lang="en-US" sz="1600" dirty="0"/>
              <a:t>)</a:t>
            </a:r>
          </a:p>
          <a:p>
            <a:r>
              <a:rPr lang="en-US" sz="1600" dirty="0" err="1"/>
              <a:t>eo</a:t>
            </a:r>
            <a:r>
              <a:rPr lang="en-US" sz="1600" dirty="0"/>
              <a:t> [Esperanto</a:t>
            </a:r>
            <a:r>
              <a:rPr lang="en-US" sz="1600"/>
              <a:t>](Nuessel, 2000</a:t>
            </a:r>
            <a:r>
              <a:rPr lang="en-US" sz="1600" dirty="0"/>
              <a:t>)</a:t>
            </a:r>
          </a:p>
          <a:p>
            <a:r>
              <a:rPr lang="en-US" sz="1600" dirty="0" err="1"/>
              <a:t>es</a:t>
            </a:r>
            <a:r>
              <a:rPr lang="en-US" sz="1600" dirty="0"/>
              <a:t> [Spanish</a:t>
            </a:r>
            <a:r>
              <a:rPr lang="en-US" sz="1600"/>
              <a:t>](Pineda, 1993</a:t>
            </a:r>
            <a:r>
              <a:rPr lang="en-US" sz="1600" dirty="0"/>
              <a:t>)</a:t>
            </a:r>
          </a:p>
          <a:p>
            <a:r>
              <a:rPr lang="en-US" sz="1600" dirty="0" err="1"/>
              <a:t>fr</a:t>
            </a:r>
            <a:r>
              <a:rPr lang="en-US" sz="1600" dirty="0"/>
              <a:t> [French</a:t>
            </a:r>
            <a:r>
              <a:rPr lang="en-US" sz="1600"/>
              <a:t>](Rickard, 1974</a:t>
            </a:r>
            <a:r>
              <a:rPr lang="en-US" sz="1600" dirty="0"/>
              <a:t>)</a:t>
            </a:r>
          </a:p>
          <a:p>
            <a:pPr marL="0" indent="0">
              <a:buNone/>
            </a:pPr>
            <a:r>
              <a:rPr lang="en-US" sz="1600" dirty="0"/>
              <a:t>In First Order Logic:</a:t>
            </a:r>
          </a:p>
          <a:p>
            <a:pPr marL="0" indent="0">
              <a:buNone/>
            </a:pPr>
            <a:r>
              <a:rPr lang="en-US" sz="1600" dirty="0"/>
              <a:t>E56(x) ⊃ E55(x)</a:t>
            </a:r>
          </a:p>
        </p:txBody>
      </p:sp>
      <p:sp>
        <p:nvSpPr>
          <p:cNvPr id="4" name="Text Placeholder 3"/>
          <p:cNvSpPr>
            <a:spLocks noGrp="1"/>
          </p:cNvSpPr>
          <p:nvPr>
            <p:ph type="body" sz="half" idx="2"/>
          </p:nvPr>
        </p:nvSpPr>
        <p:spPr>
          <a:xfrm>
            <a:off x="457201" y="1143000"/>
            <a:ext cx="3008313" cy="4901432"/>
          </a:xfrm>
        </p:spPr>
        <p:txBody>
          <a:bodyPr>
            <a:normAutofit/>
          </a:bodyPr>
          <a:lstStyle/>
          <a:p>
            <a:pPr>
              <a:lnSpc>
                <a:spcPct val="124000"/>
              </a:lnSpc>
              <a:spcBef>
                <a:spcPts val="300"/>
              </a:spcBef>
            </a:pPr>
            <a:r>
              <a:rPr lang="en-US" sz="1700" dirty="0">
                <a:solidFill>
                  <a:prstClr val="black"/>
                </a:solidFill>
              </a:rPr>
              <a:t>Get rid of the term “languages” on the basis that the expressivity and communicative power of natural languages cannot be matched by that of formal languages.</a:t>
            </a:r>
          </a:p>
          <a:p>
            <a:pPr>
              <a:lnSpc>
                <a:spcPct val="124000"/>
              </a:lnSpc>
              <a:spcBef>
                <a:spcPts val="300"/>
              </a:spcBef>
            </a:pPr>
            <a:endParaRPr lang="en-US" sz="1800" dirty="0">
              <a:solidFill>
                <a:prstClr val="black"/>
              </a:solidFill>
            </a:endParaRPr>
          </a:p>
          <a:p>
            <a:pPr>
              <a:lnSpc>
                <a:spcPct val="124000"/>
              </a:lnSpc>
              <a:spcBef>
                <a:spcPts val="300"/>
              </a:spcBef>
            </a:pPr>
            <a:endParaRPr lang="en-US" sz="500" dirty="0">
              <a:solidFill>
                <a:prstClr val="black"/>
              </a:solidFill>
            </a:endParaRPr>
          </a:p>
          <a:p>
            <a:endParaRPr lang="en-US" sz="500" dirty="0">
              <a:solidFill>
                <a:prstClr val="black"/>
              </a:solidFill>
            </a:endParaRPr>
          </a:p>
          <a:p>
            <a:pPr>
              <a:lnSpc>
                <a:spcPct val="134000"/>
              </a:lnSpc>
              <a:spcBef>
                <a:spcPts val="300"/>
              </a:spcBef>
            </a:pPr>
            <a:r>
              <a:rPr lang="en-US" sz="1600" dirty="0"/>
              <a:t>Option No. 2 evokes the definition of E56 Language in the CRM and makes explicit the distinction among natural and formal languages</a:t>
            </a:r>
            <a:r>
              <a:rPr lang="en-US" sz="1500" dirty="0"/>
              <a:t>. </a:t>
            </a:r>
          </a:p>
          <a:p>
            <a:pPr>
              <a:lnSpc>
                <a:spcPct val="134000"/>
              </a:lnSpc>
              <a:spcBef>
                <a:spcPts val="300"/>
              </a:spcBef>
            </a:pPr>
            <a:endParaRPr lang="en-US" sz="500" dirty="0"/>
          </a:p>
        </p:txBody>
      </p:sp>
    </p:spTree>
    <p:extLst>
      <p:ext uri="{BB962C8B-B14F-4D97-AF65-F5344CB8AC3E}">
        <p14:creationId xmlns:p14="http://schemas.microsoft.com/office/powerpoint/2010/main" val="1489090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182" b="1" kern="0" dirty="0">
                <a:solidFill>
                  <a:srgbClr val="4D4D4D"/>
                </a:solidFill>
              </a:rPr>
              <a:t>Option</a:t>
            </a:r>
            <a:r>
              <a:rPr lang="en-US" sz="2182" b="1" dirty="0">
                <a:solidFill>
                  <a:prstClr val="black"/>
                </a:solidFill>
              </a:rPr>
              <a:t> </a:t>
            </a:r>
            <a:r>
              <a:rPr lang="en-US" sz="2182" b="1" kern="0" dirty="0">
                <a:solidFill>
                  <a:srgbClr val="4D4D4D"/>
                </a:solidFill>
              </a:rPr>
              <a:t>No.3</a:t>
            </a:r>
            <a:endParaRPr lang="en-US" sz="2182" b="1" dirty="0"/>
          </a:p>
        </p:txBody>
      </p:sp>
      <p:sp>
        <p:nvSpPr>
          <p:cNvPr id="6" name="Content Placeholder 5"/>
          <p:cNvSpPr>
            <a:spLocks noGrp="1"/>
          </p:cNvSpPr>
          <p:nvPr>
            <p:ph idx="1"/>
          </p:nvPr>
        </p:nvSpPr>
        <p:spPr/>
        <p:txBody>
          <a:bodyPr/>
          <a:lstStyle/>
          <a:p>
            <a:pPr marL="0" indent="0">
              <a:buNone/>
            </a:pPr>
            <a:r>
              <a:rPr lang="en-US" dirty="0"/>
              <a:t>Add more levels of terms to BBT at the level of languages –corresponding to the division between natural and formal languages.</a:t>
            </a:r>
          </a:p>
          <a:p>
            <a:pPr lvl="1">
              <a:lnSpc>
                <a:spcPct val="114000"/>
              </a:lnSpc>
            </a:pPr>
            <a:r>
              <a:rPr lang="en-US" dirty="0"/>
              <a:t>If we decide to expand the structure </a:t>
            </a:r>
            <a:r>
              <a:rPr lang="en-US"/>
              <a:t>of BBT, we </a:t>
            </a:r>
            <a:r>
              <a:rPr lang="en-US" dirty="0"/>
              <a:t>should do so in a consistent and uniform way. </a:t>
            </a:r>
            <a:endParaRPr lang="el-GR" dirty="0"/>
          </a:p>
          <a:p>
            <a:pPr lvl="1">
              <a:lnSpc>
                <a:spcPct val="114000"/>
              </a:lnSpc>
            </a:pPr>
            <a:r>
              <a:rPr lang="en-US" dirty="0"/>
              <a:t>i.e. this decision could have implications for mobile objects and Materials as well (Lena &amp; Camilla’s presentation)</a:t>
            </a:r>
          </a:p>
          <a:p>
            <a:endParaRPr lang="en-US" dirty="0"/>
          </a:p>
          <a:p>
            <a:pPr marL="0" indent="0">
              <a:buNone/>
            </a:pPr>
            <a:endParaRPr lang="en-US" dirty="0"/>
          </a:p>
        </p:txBody>
      </p:sp>
    </p:spTree>
    <p:extLst>
      <p:ext uri="{BB962C8B-B14F-4D97-AF65-F5344CB8AC3E}">
        <p14:creationId xmlns:p14="http://schemas.microsoft.com/office/powerpoint/2010/main" val="3153507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74" y="426485"/>
            <a:ext cx="7890331" cy="5865379"/>
          </a:xfrm>
        </p:spPr>
        <p:txBody>
          <a:bodyPr>
            <a:noAutofit/>
          </a:bodyPr>
          <a:lstStyle/>
          <a:p>
            <a:pPr marL="0" indent="0">
              <a:spcBef>
                <a:spcPts val="0"/>
              </a:spcBef>
              <a:buNone/>
            </a:pPr>
            <a:r>
              <a:rPr lang="en-US" sz="1745" b="1" dirty="0"/>
              <a:t>1. </a:t>
            </a:r>
            <a:r>
              <a:rPr lang="en-US" sz="1745" b="1" u="sng" dirty="0"/>
              <a:t>NATURAL LANGUAGES</a:t>
            </a:r>
            <a:r>
              <a:rPr lang="en-US" sz="1745" b="1" dirty="0"/>
              <a:t>: </a:t>
            </a:r>
          </a:p>
          <a:p>
            <a:pPr marL="0" indent="0">
              <a:lnSpc>
                <a:spcPct val="110000"/>
              </a:lnSpc>
              <a:spcBef>
                <a:spcPts val="0"/>
              </a:spcBef>
              <a:spcAft>
                <a:spcPts val="1164"/>
              </a:spcAft>
              <a:buNone/>
            </a:pPr>
            <a:r>
              <a:rPr lang="en-US" sz="1745" dirty="0"/>
              <a:t>This term classifies the kinds of types of systems used to communicate concepts that are particular to humans and (possibly) no other species on the planet. Like all kinds of communication systems that can be referred to as ‘</a:t>
            </a:r>
            <a:r>
              <a:rPr lang="en-US" sz="1745"/>
              <a:t>Language’, natural </a:t>
            </a:r>
            <a:r>
              <a:rPr lang="en-US" sz="1745" dirty="0"/>
              <a:t>language also possesses a finite set of elements (sounds or gestures -in the case of sign languages) and a recursively defined grammar (i.e. set of rules and principles) specifying the properties of its expression. What sets natural language apart from other systems of communication is that it </a:t>
            </a:r>
            <a:r>
              <a:rPr lang="en-US" sz="1745"/>
              <a:t>is passively, effortlessly </a:t>
            </a:r>
            <a:r>
              <a:rPr lang="en-US" sz="1745" dirty="0"/>
              <a:t>acquired during </a:t>
            </a:r>
            <a:r>
              <a:rPr lang="en-US" sz="1745"/>
              <a:t>early age, by </a:t>
            </a:r>
            <a:r>
              <a:rPr lang="en-US" sz="1745" dirty="0"/>
              <a:t>mere exposure to linguistic input. </a:t>
            </a:r>
          </a:p>
          <a:p>
            <a:pPr marL="0" indent="0">
              <a:lnSpc>
                <a:spcPct val="110000"/>
              </a:lnSpc>
              <a:spcBef>
                <a:spcPts val="0"/>
              </a:spcBef>
              <a:spcAft>
                <a:spcPts val="1164"/>
              </a:spcAft>
              <a:buNone/>
            </a:pPr>
            <a:r>
              <a:rPr lang="en-US" sz="1745" dirty="0"/>
              <a:t>At the </a:t>
            </a:r>
            <a:r>
              <a:rPr lang="en-US" sz="1745"/>
              <a:t>same time, natural </a:t>
            </a:r>
            <a:r>
              <a:rPr lang="en-US" sz="1745" dirty="0"/>
              <a:t>language is a phenomenon deeply entrenched in </a:t>
            </a:r>
            <a:r>
              <a:rPr lang="en-US" sz="1745"/>
              <a:t>human culture, that </a:t>
            </a:r>
            <a:r>
              <a:rPr lang="en-US" sz="1745" dirty="0"/>
              <a:t>–aside communication ‘pure’ –is associated with other functions </a:t>
            </a:r>
            <a:r>
              <a:rPr lang="en-US" sz="1745"/>
              <a:t>as well, like establishing relations, building </a:t>
            </a:r>
            <a:r>
              <a:rPr lang="en-US" sz="1745" dirty="0"/>
              <a:t>identities (both individual and </a:t>
            </a:r>
            <a:r>
              <a:rPr lang="en-US" sz="1745"/>
              <a:t>social), entertainment </a:t>
            </a:r>
            <a:r>
              <a:rPr lang="en-US" sz="1745" dirty="0"/>
              <a:t>etc.</a:t>
            </a:r>
          </a:p>
          <a:p>
            <a:pPr marL="0" indent="0">
              <a:lnSpc>
                <a:spcPct val="110000"/>
              </a:lnSpc>
              <a:spcBef>
                <a:spcPts val="0"/>
              </a:spcBef>
              <a:spcAft>
                <a:spcPts val="1164"/>
              </a:spcAft>
              <a:buNone/>
            </a:pPr>
            <a:r>
              <a:rPr lang="en-US" sz="1745" dirty="0"/>
              <a:t>Examples of Natural Languages </a:t>
            </a:r>
            <a:r>
              <a:rPr lang="en-US" sz="1745"/>
              <a:t>are English, Modern Greek, Turkish, Arabic, Chinese </a:t>
            </a:r>
            <a:r>
              <a:rPr lang="en-US" sz="1745" dirty="0"/>
              <a:t>and their dialects (especially if the “building identities” part is to be considered) like BEV/AMEV (Black English/American English </a:t>
            </a:r>
            <a:r>
              <a:rPr lang="en-US" sz="1745"/>
              <a:t>Vernacular), Cappadocian </a:t>
            </a:r>
            <a:r>
              <a:rPr lang="en-US" sz="1745" dirty="0"/>
              <a:t>“Greek” (heavily turkicized after the Ottoman conquest in the 11th century) etc. Examples </a:t>
            </a:r>
            <a:r>
              <a:rPr lang="en-US" sz="1745"/>
              <a:t>of non-spoken, sign </a:t>
            </a:r>
            <a:r>
              <a:rPr lang="en-US" sz="1745" dirty="0"/>
              <a:t>languages are the American </a:t>
            </a:r>
            <a:r>
              <a:rPr lang="en-US" sz="1745"/>
              <a:t>Sign Language, the </a:t>
            </a:r>
            <a:r>
              <a:rPr lang="en-US" sz="1745" dirty="0"/>
              <a:t>Nicaraguan Sign Language and others.</a:t>
            </a:r>
          </a:p>
        </p:txBody>
      </p:sp>
    </p:spTree>
    <p:extLst>
      <p:ext uri="{BB962C8B-B14F-4D97-AF65-F5344CB8AC3E}">
        <p14:creationId xmlns:p14="http://schemas.microsoft.com/office/powerpoint/2010/main" val="1784015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sentationISLgr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Presentation2en</Template>
  <TotalTime>448</TotalTime>
  <Words>1666</Words>
  <Application>Microsoft Office PowerPoint</Application>
  <PresentationFormat>Προβολή στην οθόνη (4:3)</PresentationFormat>
  <Paragraphs>109</Paragraphs>
  <Slides>12</Slides>
  <Notes>11</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3</vt:i4>
      </vt:variant>
      <vt:variant>
        <vt:lpstr>Τίτλοι διαφανειών</vt:lpstr>
      </vt:variant>
      <vt:variant>
        <vt:i4>12</vt:i4>
      </vt:variant>
    </vt:vector>
  </HeadingPairs>
  <TitlesOfParts>
    <vt:vector size="17" baseType="lpstr">
      <vt:lpstr>Arial</vt:lpstr>
      <vt:lpstr>Calibri</vt:lpstr>
      <vt:lpstr>Office Theme</vt:lpstr>
      <vt:lpstr>1_Office Theme</vt:lpstr>
      <vt:lpstr>PresentationISLgr2</vt:lpstr>
      <vt:lpstr>BBT hierarchy “languages”</vt:lpstr>
      <vt:lpstr>Παρουσίαση του PowerPoint</vt:lpstr>
      <vt:lpstr>Παρουσίαση του PowerPoint</vt:lpstr>
      <vt:lpstr>Objections and second thoughts </vt:lpstr>
      <vt:lpstr>Relation of Natural Languages to Formal Languages  and to Language in general</vt:lpstr>
      <vt:lpstr>Option No.1</vt:lpstr>
      <vt:lpstr>Option No.2</vt:lpstr>
      <vt:lpstr>Option No.3</vt:lpstr>
      <vt:lpstr>Παρουσίαση του PowerPoint</vt:lpstr>
      <vt:lpstr>Παρουσίαση του PowerPoint</vt:lpstr>
      <vt:lpstr>Παρουσίαση του PowerPoint</vt:lpstr>
      <vt:lpstr>Proposal for BBT “languages”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Korina Nterr</dc:creator>
  <cp:lastModifiedBy>Eleni Tsouloucha</cp:lastModifiedBy>
  <cp:revision>39</cp:revision>
  <dcterms:created xsi:type="dcterms:W3CDTF">2018-10-26T12:07:56Z</dcterms:created>
  <dcterms:modified xsi:type="dcterms:W3CDTF">2019-11-12T14:34:03Z</dcterms:modified>
</cp:coreProperties>
</file>